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7"/>
  </p:notesMasterIdLst>
  <p:handoutMasterIdLst>
    <p:handoutMasterId r:id="rId8"/>
  </p:handoutMasterIdLst>
  <p:sldIdLst>
    <p:sldId id="266" r:id="rId2"/>
    <p:sldId id="299" r:id="rId3"/>
    <p:sldId id="300" r:id="rId4"/>
    <p:sldId id="286" r:id="rId5"/>
    <p:sldId id="29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84"/>
    <a:srgbClr val="978A7C"/>
    <a:srgbClr val="58611C"/>
    <a:srgbClr val="A7BDB1"/>
    <a:srgbClr val="CAD7D0"/>
    <a:srgbClr val="B1B6BB"/>
    <a:srgbClr val="A7BCAF"/>
    <a:srgbClr val="7D868D"/>
    <a:srgbClr val="D52B1E"/>
    <a:srgbClr val="D5D2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2" autoAdjust="0"/>
  </p:normalViewPr>
  <p:slideViewPr>
    <p:cSldViewPr snapToGrid="0">
      <p:cViewPr varScale="1">
        <p:scale>
          <a:sx n="114" d="100"/>
          <a:sy n="114" d="100"/>
        </p:scale>
        <p:origin x="414"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840533-3F98-D76E-7FED-1F964B87FD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20BE97DC-72C4-BC6D-582E-0190EBB147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8F9EE5F-6819-4A75-A4C5-B7C461C17030}" type="datetimeFigureOut">
              <a:rPr lang="en-AU" smtClean="0"/>
              <a:t>19/10/2023</a:t>
            </a:fld>
            <a:endParaRPr lang="en-AU"/>
          </a:p>
        </p:txBody>
      </p:sp>
      <p:sp>
        <p:nvSpPr>
          <p:cNvPr id="4" name="Footer Placeholder 3">
            <a:extLst>
              <a:ext uri="{FF2B5EF4-FFF2-40B4-BE49-F238E27FC236}">
                <a16:creationId xmlns:a16="http://schemas.microsoft.com/office/drawing/2014/main" id="{D0F9B807-C4BC-8A35-238C-E42B07271E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22C63C51-40CD-B6CC-F227-88D3EFB65AE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3D4FC92-C404-406F-999A-F4AAC4A44B7C}" type="slidenum">
              <a:rPr lang="en-AU" smtClean="0"/>
              <a:t>‹#›</a:t>
            </a:fld>
            <a:endParaRPr lang="en-AU"/>
          </a:p>
        </p:txBody>
      </p:sp>
    </p:spTree>
    <p:extLst>
      <p:ext uri="{BB962C8B-B14F-4D97-AF65-F5344CB8AC3E}">
        <p14:creationId xmlns:p14="http://schemas.microsoft.com/office/powerpoint/2010/main" val="36332324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3A803E-1DAD-41D5-9560-571FAA4FCC31}" type="datetimeFigureOut">
              <a:rPr lang="en-AU" smtClean="0"/>
              <a:t>19/10/2023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F453A5-8E06-450B-9CE8-B02AC4B7487A}" type="slidenum">
              <a:rPr lang="en-AU" smtClean="0"/>
              <a:t>‹#›</a:t>
            </a:fld>
            <a:endParaRPr lang="en-AU"/>
          </a:p>
        </p:txBody>
      </p:sp>
    </p:spTree>
    <p:extLst>
      <p:ext uri="{BB962C8B-B14F-4D97-AF65-F5344CB8AC3E}">
        <p14:creationId xmlns:p14="http://schemas.microsoft.com/office/powerpoint/2010/main" val="359334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Initially we were expecting a 12-month timeframe from receiving royal assent to the changes to the regulations coming into effect. We were only given 6 months. We couldn’t get all the changes we needed to MARS done in 6 months so we decided to deliver a minimum viable product to allow vessels to meet their new reporting obligations and then follow up with further updates down the line.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For Phase 1, it was decided we should capture data from a sample of all vessels entering Australia so questions were added to RVI and SSC </a:t>
            </a:r>
            <a:r>
              <a:rPr lang="en-AU" sz="1200" dirty="0" err="1">
                <a:latin typeface="Calibri" panose="020F0502020204030204" pitchFamily="34" charset="0"/>
                <a:ea typeface="Times New Roman" panose="02020603050405020304" pitchFamily="18" charset="0"/>
              </a:rPr>
              <a:t>eForms</a:t>
            </a:r>
            <a:r>
              <a:rPr lang="en-AU" sz="1200" dirty="0">
                <a:latin typeface="Calibri" panose="020F0502020204030204" pitchFamily="34" charset="0"/>
                <a:ea typeface="Times New Roman" panose="02020603050405020304" pitchFamily="18" charset="0"/>
              </a:rPr>
              <a:t>. The only difference for vessels that reported they hadn’t implemented an approved method was that they got fewer questions in the pre-arrival report. We also asked many questions about BFMPs (as the preferred option) so we could see if they had all the components that we thought they should have.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Inspectors were given a fairly basic </a:t>
            </a:r>
            <a:r>
              <a:rPr lang="en-AU" sz="1200" dirty="0" err="1">
                <a:latin typeface="Calibri" panose="020F0502020204030204" pitchFamily="34" charset="0"/>
                <a:ea typeface="Times New Roman" panose="02020603050405020304" pitchFamily="18" charset="0"/>
              </a:rPr>
              <a:t>elearning</a:t>
            </a:r>
            <a:r>
              <a:rPr lang="en-AU" sz="1200" dirty="0">
                <a:latin typeface="Calibri" panose="020F0502020204030204" pitchFamily="34" charset="0"/>
                <a:ea typeface="Times New Roman" panose="02020603050405020304" pitchFamily="18" charset="0"/>
              </a:rPr>
              <a:t> package and tasked with checking (in the case of BFMP) that they had the required components. If not, no action needed to be taken, education material could be provided. In cases where significant biofouling was noticed on the hull, they could escalate to my team for advice.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Since we delivering phase 1 in June 2022 we’ve been looking at the data we’ve been receiving and also collating feedback from inspectors, external stakeholders and industry peak bodies. All this information has gone into planning the changes for Phase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We have been receiving a lot of enquiries from industry about our requirements which tells us that we need to do more comms as they’re often the same questions. We’re also seeing an increasing number of enquiries coming in from inspectors, which means we’re seeing good engagement in the issue but perhaps we haven’t provided enough training and guidance to our inspectors to empower them to make decisions when we enter phase 2. As a policy team, we’re not well equipped to deal with the volume of enquiries but we recognise that we’re the best placed to deal with them at this point – We’re going to address these issues while implementing phase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To successfully deliver phase two (targeting for December 2023), we will be rolling out new training, including face-to-face (if we can get approval) so we can sit down with inspectors in the regions and go through a training package and look at example biofouling management plans to equip them with the skills to make a call on whether the plan meets our standard or not without needing to refer to us. We’re planning that the </a:t>
            </a:r>
            <a:r>
              <a:rPr lang="en-AU" sz="1200" dirty="0" err="1">
                <a:latin typeface="Calibri" panose="020F0502020204030204" pitchFamily="34" charset="0"/>
                <a:ea typeface="Times New Roman" panose="02020603050405020304" pitchFamily="18" charset="0"/>
              </a:rPr>
              <a:t>eForms</a:t>
            </a:r>
            <a:r>
              <a:rPr lang="en-AU" sz="1200" dirty="0">
                <a:latin typeface="Calibri" panose="020F0502020204030204" pitchFamily="34" charset="0"/>
                <a:ea typeface="Times New Roman" panose="02020603050405020304" pitchFamily="18" charset="0"/>
              </a:rPr>
              <a:t> will be simplified to a single question on the BFMP, rather than popping out multiple other questions.</a:t>
            </a:r>
            <a:r>
              <a:rPr lang="en-AU" sz="1200" b="0" dirty="0">
                <a:latin typeface="Calibri" panose="020F0502020204030204" pitchFamily="34" charset="0"/>
                <a:ea typeface="Times New Roman" panose="02020603050405020304" pitchFamily="18" charset="0"/>
              </a:rPr>
              <a:t> We’ll be publishing a new version of the Australian Biofouling Management Requirements which will include a BFMP template/example.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We were planning to make changes to MARS which would introduce some automated outcomes based on the PAR and eForm answers, but unfortunately changes to budget circumstances mean this isn’t going to be possible. For now we’re looking at providing CAM funding for MARS changes and to address all planned changes except for the MARS automation. To summarise the changes we’re planning to make: improve the standard we expect from BFMPs (including external comms about this), overhaul training package and deliver face-to-face sessions as well as update procedures and DSM to increase inspector confidence in making a call while onboard, and updating MARS where we can to improve efficiency for inspectors by asking fewer questions and giving them options to carry out certain parts of the biofouling inspection as and when necessary.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Still need to confirm delivery timeframes for the MARS deliverables that we’re funding. But publicly the new changes (e.g. higher standards) will come into effect on 15 December 2023 our officers may have already received their additional training prior to MARS changes going live, but we’ll manage this as we find out more.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latin typeface="Calibri" panose="020F0502020204030204" pitchFamily="34" charset="0"/>
                <a:ea typeface="Times New Roman" panose="02020603050405020304" pitchFamily="18" charset="0"/>
              </a:rPr>
              <a:t>Key message: On 15 December we’re moving into Phase 2 – enforcement ready. This doesn’t mean we’re going to throw the book at the first vessel that comes in an misreports. This will still be a slow process of improving compliance over time. However, we may be issuing much stronger advice and recommendations in the early days and consider pushing for directions and/or compliance actions in serious cases of intentional non-compliance.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latin typeface="Calibri" panose="020F0502020204030204" pitchFamily="34" charset="0"/>
              <a:ea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5F453A5-8E06-450B-9CE8-B02AC4B7487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4457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dirty="0"/>
              <a:t>What is mandatory: pre-arrival reporting.</a:t>
            </a:r>
          </a:p>
          <a:p>
            <a:endParaRPr lang="en-AU" sz="1200" dirty="0"/>
          </a:p>
          <a:p>
            <a:r>
              <a:rPr lang="en-AU" sz="1200" dirty="0"/>
              <a:t>Accepted methods:</a:t>
            </a:r>
          </a:p>
          <a:p>
            <a:r>
              <a:rPr lang="en-AU" sz="1200" dirty="0"/>
              <a:t>Implement an effective BFMP</a:t>
            </a:r>
          </a:p>
          <a:p>
            <a:r>
              <a:rPr lang="en-AU" sz="1200" dirty="0"/>
              <a:t>Clean all fouling within 30 days prior to arriving</a:t>
            </a:r>
          </a:p>
          <a:p>
            <a:r>
              <a:rPr lang="en-AU" sz="1200" dirty="0"/>
              <a:t>Alternative pre-approved method (catch all).</a:t>
            </a:r>
          </a:p>
          <a:p>
            <a:endParaRPr lang="en-AU" sz="1200" dirty="0"/>
          </a:p>
          <a:p>
            <a:r>
              <a:rPr lang="en-AU" sz="1200" dirty="0"/>
              <a:t>A vessel </a:t>
            </a:r>
            <a:r>
              <a:rPr lang="en-AU" sz="1200" b="1" u="sng" dirty="0"/>
              <a:t>does not have</a:t>
            </a:r>
            <a:r>
              <a:rPr lang="en-AU" sz="1200" b="0" u="none" dirty="0"/>
              <a:t> </a:t>
            </a:r>
            <a:r>
              <a:rPr lang="en-AU" sz="1200" dirty="0"/>
              <a:t>to implement one of these options. It means they’re eligible for lower intervention.</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5F453A5-8E06-450B-9CE8-B02AC4B7487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351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A7BDB1">
            <a:alpha val="60000"/>
          </a:srgbClr>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5A2DFB5-8B00-2D60-251B-0760199BA9D6}"/>
              </a:ext>
            </a:extLst>
          </p:cNvPr>
          <p:cNvSpPr>
            <a:spLocks noGrp="1"/>
          </p:cNvSpPr>
          <p:nvPr>
            <p:ph type="body" sz="quarter" idx="11" hasCustomPrompt="1"/>
          </p:nvPr>
        </p:nvSpPr>
        <p:spPr>
          <a:xfrm>
            <a:off x="975186" y="3151098"/>
            <a:ext cx="4928201" cy="646450"/>
          </a:xfrm>
          <a:prstGeom prst="rect">
            <a:avLst/>
          </a:prstGeom>
        </p:spPr>
        <p:txBody>
          <a:bodyPr/>
          <a:lstStyle>
            <a:lvl1pPr marL="0" indent="0">
              <a:buNone/>
              <a:defRPr/>
            </a:lvl1pPr>
          </a:lstStyle>
          <a:p>
            <a:pPr marL="0" marR="0" lvl="0" indent="0" algn="l" defTabSz="457200" rtl="0" eaLnBrk="1" fontAlgn="base" latinLnBrk="0" hangingPunct="1">
              <a:lnSpc>
                <a:spcPts val="26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333333">
                    <a:lumMod val="50000"/>
                  </a:srgbClr>
                </a:solidFill>
                <a:effectLst/>
                <a:uLnTx/>
                <a:uFillTx/>
                <a:latin typeface="Calibri" panose="020F0502020204030204" pitchFamily="34" charset="0"/>
                <a:ea typeface="+mn-ea"/>
                <a:cs typeface="Arial"/>
              </a:rPr>
              <a:t>Subheading</a:t>
            </a:r>
          </a:p>
          <a:p>
            <a:pPr marL="0" marR="0" lvl="0" indent="0" algn="l" defTabSz="457200" rtl="0" eaLnBrk="1" fontAlgn="base" latinLnBrk="0" hangingPunct="1">
              <a:lnSpc>
                <a:spcPts val="2600"/>
              </a:lnSpc>
              <a:spcBef>
                <a:spcPct val="0"/>
              </a:spcBef>
              <a:spcAft>
                <a:spcPct val="0"/>
              </a:spcAft>
              <a:buClrTx/>
              <a:buSzTx/>
              <a:buFontTx/>
              <a:buNone/>
              <a:tabLst/>
              <a:defRPr/>
            </a:pPr>
            <a:endParaRPr kumimoji="0" lang="en-US" altLang="en-US" sz="3000" b="0" i="0" u="none" strike="noStrike" kern="1200" cap="none" spc="0" normalizeH="0" baseline="0" noProof="0" dirty="0">
              <a:ln>
                <a:noFill/>
              </a:ln>
              <a:solidFill>
                <a:srgbClr val="333333">
                  <a:lumMod val="50000"/>
                </a:srgbClr>
              </a:solidFill>
              <a:effectLst/>
              <a:uLnTx/>
              <a:uFillTx/>
              <a:latin typeface="Calibri" panose="020F0502020204030204" pitchFamily="34" charset="0"/>
              <a:ea typeface="+mn-ea"/>
              <a:cs typeface="Arial"/>
            </a:endParaRPr>
          </a:p>
        </p:txBody>
      </p:sp>
      <p:cxnSp>
        <p:nvCxnSpPr>
          <p:cNvPr id="15" name="Straight Connector 14">
            <a:extLst>
              <a:ext uri="{FF2B5EF4-FFF2-40B4-BE49-F238E27FC236}">
                <a16:creationId xmlns:a16="http://schemas.microsoft.com/office/drawing/2014/main" id="{EBC4C94C-F4D6-5826-679A-82424D1B7901}"/>
              </a:ext>
            </a:extLst>
          </p:cNvPr>
          <p:cNvCxnSpPr/>
          <p:nvPr userDrawn="1"/>
        </p:nvCxnSpPr>
        <p:spPr>
          <a:xfrm>
            <a:off x="1092832" y="6248618"/>
            <a:ext cx="4248149" cy="0"/>
          </a:xfrm>
          <a:prstGeom prst="line">
            <a:avLst/>
          </a:prstGeom>
          <a:noFill/>
          <a:ln w="6350" cap="flat" cmpd="sng" algn="ctr">
            <a:solidFill>
              <a:srgbClr val="333333"/>
            </a:solidFill>
            <a:prstDash val="solid"/>
          </a:ln>
          <a:effectLst/>
        </p:spPr>
      </p:cxnSp>
      <p:sp>
        <p:nvSpPr>
          <p:cNvPr id="42" name="Text Placeholder 41">
            <a:extLst>
              <a:ext uri="{FF2B5EF4-FFF2-40B4-BE49-F238E27FC236}">
                <a16:creationId xmlns:a16="http://schemas.microsoft.com/office/drawing/2014/main" id="{EF98EF4C-B917-2A40-796F-636B1FDE67DE}"/>
              </a:ext>
            </a:extLst>
          </p:cNvPr>
          <p:cNvSpPr>
            <a:spLocks noGrp="1"/>
          </p:cNvSpPr>
          <p:nvPr>
            <p:ph type="body" sz="quarter" idx="16" hasCustomPrompt="1"/>
          </p:nvPr>
        </p:nvSpPr>
        <p:spPr>
          <a:xfrm>
            <a:off x="973669" y="3825451"/>
            <a:ext cx="4928202" cy="403225"/>
          </a:xfrm>
          <a:prstGeom prst="rect">
            <a:avLst/>
          </a:prstGeom>
        </p:spPr>
        <p:txBody>
          <a:bodyPr/>
          <a:lstStyle>
            <a:lvl1pPr marL="0" indent="0">
              <a:buNone/>
              <a:defRPr sz="1800"/>
            </a:lvl1pPr>
          </a:lstStyle>
          <a:p>
            <a:pPr lvl="0"/>
            <a:r>
              <a:rPr lang="en-US" dirty="0"/>
              <a:t>Day Month Year</a:t>
            </a:r>
          </a:p>
        </p:txBody>
      </p:sp>
      <p:sp>
        <p:nvSpPr>
          <p:cNvPr id="43" name="Title 42">
            <a:extLst>
              <a:ext uri="{FF2B5EF4-FFF2-40B4-BE49-F238E27FC236}">
                <a16:creationId xmlns:a16="http://schemas.microsoft.com/office/drawing/2014/main" id="{A358187C-3D64-C566-B4CC-B8AE8179F264}"/>
              </a:ext>
            </a:extLst>
          </p:cNvPr>
          <p:cNvSpPr>
            <a:spLocks noGrp="1"/>
          </p:cNvSpPr>
          <p:nvPr>
            <p:ph type="title" hasCustomPrompt="1"/>
          </p:nvPr>
        </p:nvSpPr>
        <p:spPr>
          <a:xfrm>
            <a:off x="957969" y="2069868"/>
            <a:ext cx="4945417" cy="838202"/>
          </a:xfrm>
          <a:prstGeom prst="rect">
            <a:avLst/>
          </a:prstGeom>
        </p:spPr>
        <p:txBody>
          <a:bodyPr/>
          <a:lstStyle>
            <a:lvl1pPr>
              <a:lnSpc>
                <a:spcPct val="80000"/>
              </a:lnSpc>
              <a:defRPr sz="3600" b="1" i="0">
                <a:latin typeface="Calibri "/>
              </a:defRPr>
            </a:lvl1pPr>
          </a:lstStyle>
          <a:p>
            <a:r>
              <a:rPr lang="en-AU" dirty="0"/>
              <a:t>Heading 1 [max 2 lines]</a:t>
            </a:r>
          </a:p>
        </p:txBody>
      </p:sp>
      <p:sp>
        <p:nvSpPr>
          <p:cNvPr id="49" name="Text Placeholder 48">
            <a:extLst>
              <a:ext uri="{FF2B5EF4-FFF2-40B4-BE49-F238E27FC236}">
                <a16:creationId xmlns:a16="http://schemas.microsoft.com/office/drawing/2014/main" id="{39118412-518D-5B39-2958-1B46FB9967CE}"/>
              </a:ext>
            </a:extLst>
          </p:cNvPr>
          <p:cNvSpPr>
            <a:spLocks noGrp="1"/>
          </p:cNvSpPr>
          <p:nvPr>
            <p:ph type="body" sz="quarter" idx="18" hasCustomPrompt="1"/>
          </p:nvPr>
        </p:nvSpPr>
        <p:spPr>
          <a:xfrm>
            <a:off x="973668" y="5643566"/>
            <a:ext cx="4928200" cy="267919"/>
          </a:xfrm>
          <a:prstGeom prst="rect">
            <a:avLst/>
          </a:prstGeom>
        </p:spPr>
        <p:txBody>
          <a:bodyPr/>
          <a:lstStyle>
            <a:lvl1pPr marL="0" indent="0">
              <a:buNone/>
              <a:defRPr sz="1600" b="1"/>
            </a:lvl1p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AU" altLang="en-US" sz="1600" b="1" i="0" u="none" strike="noStrike" kern="1200" cap="none" spc="0" normalizeH="0" baseline="0" noProof="0" dirty="0">
                <a:ln>
                  <a:noFill/>
                </a:ln>
                <a:solidFill>
                  <a:srgbClr val="333333">
                    <a:lumMod val="50000"/>
                  </a:srgbClr>
                </a:solidFill>
                <a:effectLst/>
                <a:uLnTx/>
                <a:uFillTx/>
                <a:latin typeface="Calibri" panose="020F0502020204030204" pitchFamily="34" charset="0"/>
                <a:ea typeface="ＭＳ Ｐゴシック" panose="020B0600070205080204" pitchFamily="34" charset="-128"/>
                <a:cs typeface="Arial"/>
              </a:rPr>
              <a:t>Author’s name/Presenter</a:t>
            </a:r>
          </a:p>
        </p:txBody>
      </p:sp>
      <p:sp>
        <p:nvSpPr>
          <p:cNvPr id="53" name="Text Placeholder 52">
            <a:extLst>
              <a:ext uri="{FF2B5EF4-FFF2-40B4-BE49-F238E27FC236}">
                <a16:creationId xmlns:a16="http://schemas.microsoft.com/office/drawing/2014/main" id="{69404F18-26C9-8049-9B24-438E84D16780}"/>
              </a:ext>
            </a:extLst>
          </p:cNvPr>
          <p:cNvSpPr>
            <a:spLocks noGrp="1"/>
          </p:cNvSpPr>
          <p:nvPr>
            <p:ph type="body" sz="quarter" idx="20" hasCustomPrompt="1"/>
          </p:nvPr>
        </p:nvSpPr>
        <p:spPr>
          <a:xfrm>
            <a:off x="973666" y="5911483"/>
            <a:ext cx="4928201" cy="337136"/>
          </a:xfrm>
          <a:prstGeom prst="rect">
            <a:avLst/>
          </a:prstGeom>
        </p:spPr>
        <p:txBody>
          <a:bodyPr/>
          <a:lstStyle>
            <a:lvl1pPr marL="0" indent="0">
              <a:buNone/>
              <a:defRPr sz="1600"/>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AU" altLang="en-US" sz="1600" b="0" i="0" u="none" strike="noStrike" kern="1200" cap="none" spc="0" normalizeH="0" baseline="0" noProof="0" dirty="0">
                <a:ln>
                  <a:noFill/>
                </a:ln>
                <a:solidFill>
                  <a:srgbClr val="333333"/>
                </a:solidFill>
                <a:effectLst/>
                <a:uLnTx/>
                <a:uFillTx/>
                <a:latin typeface="Calibri" panose="020F0502020204030204" pitchFamily="34" charset="0"/>
                <a:ea typeface="ＭＳ Ｐゴシック" panose="020B0600070205080204" pitchFamily="34" charset="-128"/>
                <a:cs typeface="Arial"/>
              </a:rPr>
              <a:t>Branch/Division</a:t>
            </a:r>
            <a:endParaRPr kumimoji="0" lang="en-US" altLang="en-US" sz="1600" b="0" i="0" u="none" strike="noStrike" kern="1200" cap="none" spc="0" normalizeH="0" baseline="0" noProof="0" dirty="0">
              <a:ln>
                <a:noFill/>
              </a:ln>
              <a:solidFill>
                <a:srgbClr val="333333"/>
              </a:solidFill>
              <a:effectLst/>
              <a:uLnTx/>
              <a:uFillTx/>
              <a:latin typeface="Calibri" panose="020F0502020204030204" pitchFamily="34" charset="0"/>
              <a:ea typeface="ＭＳ Ｐゴシック" panose="020B0600070205080204" pitchFamily="34" charset="-128"/>
              <a:cs typeface="Arial"/>
            </a:endParaRPr>
          </a:p>
        </p:txBody>
      </p:sp>
      <p:pic>
        <p:nvPicPr>
          <p:cNvPr id="13" name="Picture 12">
            <a:extLst>
              <a:ext uri="{FF2B5EF4-FFF2-40B4-BE49-F238E27FC236}">
                <a16:creationId xmlns:a16="http://schemas.microsoft.com/office/drawing/2014/main" id="{F1AFC7F9-E994-69B1-F305-49E1147BA0B4}"/>
              </a:ext>
            </a:extLst>
          </p:cNvPr>
          <p:cNvPicPr>
            <a:picLocks noChangeAspect="1"/>
          </p:cNvPicPr>
          <p:nvPr userDrawn="1"/>
        </p:nvPicPr>
        <p:blipFill>
          <a:blip r:embed="rId2"/>
          <a:stretch>
            <a:fillRect/>
          </a:stretch>
        </p:blipFill>
        <p:spPr>
          <a:xfrm>
            <a:off x="958850" y="555091"/>
            <a:ext cx="2441453" cy="710185"/>
          </a:xfrm>
          <a:prstGeom prst="rect">
            <a:avLst/>
          </a:prstGeom>
        </p:spPr>
      </p:pic>
      <p:sp>
        <p:nvSpPr>
          <p:cNvPr id="2" name="Rectangle 1">
            <a:extLst>
              <a:ext uri="{FF2B5EF4-FFF2-40B4-BE49-F238E27FC236}">
                <a16:creationId xmlns:a16="http://schemas.microsoft.com/office/drawing/2014/main" id="{7C382D8E-7471-1F85-3E85-D50B96F993F7}"/>
              </a:ext>
            </a:extLst>
          </p:cNvPr>
          <p:cNvSpPr/>
          <p:nvPr userDrawn="1"/>
        </p:nvSpPr>
        <p:spPr>
          <a:xfrm>
            <a:off x="0" y="6344482"/>
            <a:ext cx="12192000" cy="403225"/>
          </a:xfrm>
          <a:prstGeom prst="rect">
            <a:avLst/>
          </a:prstGeom>
          <a:solidFill>
            <a:srgbClr val="CAD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04710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rgbClr val="A7BDB1">
            <a:alpha val="60000"/>
          </a:srgb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9643D6-C732-0263-258E-E397F60C2650}"/>
              </a:ext>
            </a:extLst>
          </p:cNvPr>
          <p:cNvSpPr/>
          <p:nvPr userDrawn="1"/>
        </p:nvSpPr>
        <p:spPr>
          <a:xfrm>
            <a:off x="0" y="6356838"/>
            <a:ext cx="12192000" cy="403225"/>
          </a:xfrm>
          <a:prstGeom prst="rect">
            <a:avLst/>
          </a:prstGeom>
          <a:solidFill>
            <a:srgbClr val="CAD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descr="A picture containing text, vector graphics, balloon, aircraft&#10;&#10;Description automatically generated">
            <a:extLst>
              <a:ext uri="{FF2B5EF4-FFF2-40B4-BE49-F238E27FC236}">
                <a16:creationId xmlns:a16="http://schemas.microsoft.com/office/drawing/2014/main" id="{8F85B1BC-1BD0-5219-3BF9-6C7696D0F1D3}"/>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7239268" y="1911552"/>
            <a:ext cx="6517087" cy="6505613"/>
          </a:xfrm>
          <a:prstGeom prst="rect">
            <a:avLst/>
          </a:prstGeom>
        </p:spPr>
      </p:pic>
      <p:sp>
        <p:nvSpPr>
          <p:cNvPr id="3" name="Text Placeholder 2">
            <a:extLst>
              <a:ext uri="{FF2B5EF4-FFF2-40B4-BE49-F238E27FC236}">
                <a16:creationId xmlns:a16="http://schemas.microsoft.com/office/drawing/2014/main" id="{49ED6A75-27E3-01D7-F3BB-99990D4E656C}"/>
              </a:ext>
            </a:extLst>
          </p:cNvPr>
          <p:cNvSpPr>
            <a:spLocks noGrp="1"/>
          </p:cNvSpPr>
          <p:nvPr>
            <p:ph type="body" sz="quarter" idx="13" hasCustomPrompt="1"/>
          </p:nvPr>
        </p:nvSpPr>
        <p:spPr>
          <a:xfrm>
            <a:off x="958851" y="2089397"/>
            <a:ext cx="10274299" cy="1039812"/>
          </a:xfrm>
          <a:prstGeom prst="rect">
            <a:avLst/>
          </a:prstGeom>
        </p:spPr>
        <p:txBody>
          <a:bodyPr/>
          <a:lstStyle>
            <a:lvl1pPr marL="0" indent="0">
              <a:lnSpc>
                <a:spcPct val="70000"/>
              </a:lnSpc>
              <a:buNone/>
              <a:defRPr sz="7200" b="0">
                <a:latin typeface="+mn-lt"/>
              </a:defRPr>
            </a:lvl1pPr>
          </a:lstStyle>
          <a:p>
            <a:pPr lvl="0"/>
            <a:r>
              <a:rPr lang="en-US" dirty="0"/>
              <a:t>Section heading</a:t>
            </a:r>
          </a:p>
        </p:txBody>
      </p:sp>
      <p:sp>
        <p:nvSpPr>
          <p:cNvPr id="5" name="Text Placeholder 24">
            <a:extLst>
              <a:ext uri="{FF2B5EF4-FFF2-40B4-BE49-F238E27FC236}">
                <a16:creationId xmlns:a16="http://schemas.microsoft.com/office/drawing/2014/main" id="{217FAA4D-52E4-2D2E-00D2-E3EF84F998EC}"/>
              </a:ext>
            </a:extLst>
          </p:cNvPr>
          <p:cNvSpPr>
            <a:spLocks noGrp="1"/>
          </p:cNvSpPr>
          <p:nvPr>
            <p:ph type="body" sz="quarter" idx="12" hasCustomPrompt="1"/>
          </p:nvPr>
        </p:nvSpPr>
        <p:spPr>
          <a:xfrm>
            <a:off x="958851" y="3201401"/>
            <a:ext cx="10274300" cy="1293162"/>
          </a:xfrm>
          <a:prstGeom prst="rect">
            <a:avLst/>
          </a:prstGeom>
        </p:spPr>
        <p:txBody>
          <a:bodyPr/>
          <a:lstStyle>
            <a:lvl1pPr marL="0" indent="0">
              <a:buNone/>
              <a:defRPr/>
            </a:lvl1pPr>
          </a:lstStyle>
          <a:p>
            <a:pPr lvl="0"/>
            <a:r>
              <a:rPr lang="en-US" dirty="0"/>
              <a:t>Subheading</a:t>
            </a:r>
          </a:p>
        </p:txBody>
      </p:sp>
    </p:spTree>
    <p:extLst>
      <p:ext uri="{BB962C8B-B14F-4D97-AF65-F5344CB8AC3E}">
        <p14:creationId xmlns:p14="http://schemas.microsoft.com/office/powerpoint/2010/main" val="35628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rgbClr val="A7BDB1">
            <a:alpha val="60000"/>
          </a:srgb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9643D6-C732-0263-258E-E397F60C2650}"/>
              </a:ext>
            </a:extLst>
          </p:cNvPr>
          <p:cNvSpPr/>
          <p:nvPr userDrawn="1"/>
        </p:nvSpPr>
        <p:spPr>
          <a:xfrm>
            <a:off x="0" y="6356838"/>
            <a:ext cx="12192000" cy="403225"/>
          </a:xfrm>
          <a:prstGeom prst="rect">
            <a:avLst/>
          </a:prstGeom>
          <a:solidFill>
            <a:srgbClr val="CAD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descr="A picture containing text, vector graphics, balloon, aircraft&#10;&#10;Description automatically generated">
            <a:extLst>
              <a:ext uri="{FF2B5EF4-FFF2-40B4-BE49-F238E27FC236}">
                <a16:creationId xmlns:a16="http://schemas.microsoft.com/office/drawing/2014/main" id="{8F85B1BC-1BD0-5219-3BF9-6C7696D0F1D3}"/>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8659904" y="3291681"/>
            <a:ext cx="4662006" cy="4653798"/>
          </a:xfrm>
          <a:prstGeom prst="rect">
            <a:avLst/>
          </a:prstGeom>
        </p:spPr>
      </p:pic>
      <p:sp>
        <p:nvSpPr>
          <p:cNvPr id="3" name="Text Placeholder 2">
            <a:extLst>
              <a:ext uri="{FF2B5EF4-FFF2-40B4-BE49-F238E27FC236}">
                <a16:creationId xmlns:a16="http://schemas.microsoft.com/office/drawing/2014/main" id="{49ED6A75-27E3-01D7-F3BB-99990D4E656C}"/>
              </a:ext>
            </a:extLst>
          </p:cNvPr>
          <p:cNvSpPr>
            <a:spLocks noGrp="1"/>
          </p:cNvSpPr>
          <p:nvPr>
            <p:ph type="body" sz="quarter" idx="13" hasCustomPrompt="1"/>
          </p:nvPr>
        </p:nvSpPr>
        <p:spPr>
          <a:xfrm>
            <a:off x="958851" y="2089397"/>
            <a:ext cx="10274299" cy="1039812"/>
          </a:xfrm>
          <a:prstGeom prst="rect">
            <a:avLst/>
          </a:prstGeom>
        </p:spPr>
        <p:txBody>
          <a:bodyPr/>
          <a:lstStyle>
            <a:lvl1pPr marL="0" indent="0">
              <a:lnSpc>
                <a:spcPct val="70000"/>
              </a:lnSpc>
              <a:buNone/>
              <a:defRPr sz="7200" b="0">
                <a:latin typeface="+mn-lt"/>
              </a:defRPr>
            </a:lvl1pPr>
          </a:lstStyle>
          <a:p>
            <a:pPr lvl="0"/>
            <a:r>
              <a:rPr lang="en-US" dirty="0"/>
              <a:t>Section heading</a:t>
            </a:r>
          </a:p>
        </p:txBody>
      </p:sp>
      <p:sp>
        <p:nvSpPr>
          <p:cNvPr id="5" name="Text Placeholder 24">
            <a:extLst>
              <a:ext uri="{FF2B5EF4-FFF2-40B4-BE49-F238E27FC236}">
                <a16:creationId xmlns:a16="http://schemas.microsoft.com/office/drawing/2014/main" id="{217FAA4D-52E4-2D2E-00D2-E3EF84F998EC}"/>
              </a:ext>
            </a:extLst>
          </p:cNvPr>
          <p:cNvSpPr>
            <a:spLocks noGrp="1"/>
          </p:cNvSpPr>
          <p:nvPr>
            <p:ph type="body" sz="quarter" idx="12" hasCustomPrompt="1"/>
          </p:nvPr>
        </p:nvSpPr>
        <p:spPr>
          <a:xfrm>
            <a:off x="958851" y="3201401"/>
            <a:ext cx="10274300" cy="1293162"/>
          </a:xfrm>
          <a:prstGeom prst="rect">
            <a:avLst/>
          </a:prstGeom>
        </p:spPr>
        <p:txBody>
          <a:bodyPr/>
          <a:lstStyle>
            <a:lvl1pPr marL="0" indent="0">
              <a:buNone/>
              <a:defRPr/>
            </a:lvl1pPr>
          </a:lstStyle>
          <a:p>
            <a:pPr lvl="0"/>
            <a:r>
              <a:rPr lang="en-US" dirty="0"/>
              <a:t>Subheading</a:t>
            </a:r>
          </a:p>
        </p:txBody>
      </p:sp>
    </p:spTree>
    <p:extLst>
      <p:ext uri="{BB962C8B-B14F-4D97-AF65-F5344CB8AC3E}">
        <p14:creationId xmlns:p14="http://schemas.microsoft.com/office/powerpoint/2010/main" val="93960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rgbClr val="A7BDB1">
            <a:alpha val="60000"/>
          </a:srgb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9643D6-C732-0263-258E-E397F60C2650}"/>
              </a:ext>
            </a:extLst>
          </p:cNvPr>
          <p:cNvSpPr/>
          <p:nvPr userDrawn="1"/>
        </p:nvSpPr>
        <p:spPr>
          <a:xfrm>
            <a:off x="0" y="6356838"/>
            <a:ext cx="12192000" cy="403225"/>
          </a:xfrm>
          <a:prstGeom prst="rect">
            <a:avLst/>
          </a:prstGeom>
          <a:solidFill>
            <a:srgbClr val="CAD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Picture 3" descr="A picture containing text, vector graphics, balloon, aircraft&#10;&#10;Description automatically generated">
            <a:extLst>
              <a:ext uri="{FF2B5EF4-FFF2-40B4-BE49-F238E27FC236}">
                <a16:creationId xmlns:a16="http://schemas.microsoft.com/office/drawing/2014/main" id="{8F85B1BC-1BD0-5219-3BF9-6C7696D0F1D3}"/>
              </a:ext>
            </a:extLst>
          </p:cNvPr>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9772910" y="4426949"/>
            <a:ext cx="3205586" cy="3199942"/>
          </a:xfrm>
          <a:prstGeom prst="rect">
            <a:avLst/>
          </a:prstGeom>
        </p:spPr>
      </p:pic>
      <p:sp>
        <p:nvSpPr>
          <p:cNvPr id="3" name="Text Placeholder 2">
            <a:extLst>
              <a:ext uri="{FF2B5EF4-FFF2-40B4-BE49-F238E27FC236}">
                <a16:creationId xmlns:a16="http://schemas.microsoft.com/office/drawing/2014/main" id="{49ED6A75-27E3-01D7-F3BB-99990D4E656C}"/>
              </a:ext>
            </a:extLst>
          </p:cNvPr>
          <p:cNvSpPr>
            <a:spLocks noGrp="1"/>
          </p:cNvSpPr>
          <p:nvPr>
            <p:ph type="body" sz="quarter" idx="13" hasCustomPrompt="1"/>
          </p:nvPr>
        </p:nvSpPr>
        <p:spPr>
          <a:xfrm>
            <a:off x="958851" y="2089397"/>
            <a:ext cx="10274299" cy="1039812"/>
          </a:xfrm>
          <a:prstGeom prst="rect">
            <a:avLst/>
          </a:prstGeom>
        </p:spPr>
        <p:txBody>
          <a:bodyPr/>
          <a:lstStyle>
            <a:lvl1pPr marL="0" indent="0">
              <a:lnSpc>
                <a:spcPct val="70000"/>
              </a:lnSpc>
              <a:buNone/>
              <a:defRPr sz="7200" b="0">
                <a:latin typeface="+mn-lt"/>
              </a:defRPr>
            </a:lvl1pPr>
          </a:lstStyle>
          <a:p>
            <a:pPr lvl="0"/>
            <a:r>
              <a:rPr lang="en-US" dirty="0"/>
              <a:t>Section heading</a:t>
            </a:r>
          </a:p>
        </p:txBody>
      </p:sp>
      <p:sp>
        <p:nvSpPr>
          <p:cNvPr id="5" name="Text Placeholder 24">
            <a:extLst>
              <a:ext uri="{FF2B5EF4-FFF2-40B4-BE49-F238E27FC236}">
                <a16:creationId xmlns:a16="http://schemas.microsoft.com/office/drawing/2014/main" id="{217FAA4D-52E4-2D2E-00D2-E3EF84F998EC}"/>
              </a:ext>
            </a:extLst>
          </p:cNvPr>
          <p:cNvSpPr>
            <a:spLocks noGrp="1"/>
          </p:cNvSpPr>
          <p:nvPr>
            <p:ph type="body" sz="quarter" idx="12" hasCustomPrompt="1"/>
          </p:nvPr>
        </p:nvSpPr>
        <p:spPr>
          <a:xfrm>
            <a:off x="958851" y="3201401"/>
            <a:ext cx="10274300" cy="1293162"/>
          </a:xfrm>
          <a:prstGeom prst="rect">
            <a:avLst/>
          </a:prstGeom>
        </p:spPr>
        <p:txBody>
          <a:bodyPr/>
          <a:lstStyle>
            <a:lvl1pPr marL="0" indent="0">
              <a:buNone/>
              <a:defRPr/>
            </a:lvl1pPr>
          </a:lstStyle>
          <a:p>
            <a:pPr lvl="0"/>
            <a:r>
              <a:rPr lang="en-US" dirty="0"/>
              <a:t>Subheading</a:t>
            </a:r>
          </a:p>
        </p:txBody>
      </p:sp>
    </p:spTree>
    <p:extLst>
      <p:ext uri="{BB962C8B-B14F-4D97-AF65-F5344CB8AC3E}">
        <p14:creationId xmlns:p14="http://schemas.microsoft.com/office/powerpoint/2010/main" val="407235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rgbClr val="A7BDB1">
            <a:alpha val="60000"/>
          </a:srgbClr>
        </a:solidFill>
        <a:effectLst/>
      </p:bgPr>
    </p:bg>
    <p:spTree>
      <p:nvGrpSpPr>
        <p:cNvPr id="1" name=""/>
        <p:cNvGrpSpPr/>
        <p:nvPr/>
      </p:nvGrpSpPr>
      <p:grpSpPr>
        <a:xfrm>
          <a:off x="0" y="0"/>
          <a:ext cx="0" cy="0"/>
          <a:chOff x="0" y="0"/>
          <a:chExt cx="0" cy="0"/>
        </a:xfrm>
      </p:grpSpPr>
      <p:sp>
        <p:nvSpPr>
          <p:cNvPr id="2" name="Picture Placeholder 21">
            <a:extLst>
              <a:ext uri="{FF2B5EF4-FFF2-40B4-BE49-F238E27FC236}">
                <a16:creationId xmlns:a16="http://schemas.microsoft.com/office/drawing/2014/main" id="{8BC30B74-BBF6-60D3-F93A-1DEF80379EAE}"/>
              </a:ext>
            </a:extLst>
          </p:cNvPr>
          <p:cNvSpPr>
            <a:spLocks noGrp="1"/>
          </p:cNvSpPr>
          <p:nvPr>
            <p:ph type="pic" sz="quarter" idx="17"/>
          </p:nvPr>
        </p:nvSpPr>
        <p:spPr>
          <a:xfrm>
            <a:off x="6300120" y="1920222"/>
            <a:ext cx="4933030" cy="3531755"/>
          </a:xfrm>
          <a:prstGeom prst="roundRect">
            <a:avLst>
              <a:gd name="adj" fmla="val 7910"/>
            </a:avLst>
          </a:prstGeom>
        </p:spPr>
        <p:txBody>
          <a:bodyPr/>
          <a:lstStyle>
            <a:lvl1pPr>
              <a:defRPr/>
            </a:lvl1pPr>
          </a:lstStyle>
          <a:p>
            <a:r>
              <a:rPr lang="en-US"/>
              <a:t>Click icon to add picture</a:t>
            </a:r>
            <a:endParaRPr lang="en-AU" dirty="0"/>
          </a:p>
        </p:txBody>
      </p:sp>
      <p:sp>
        <p:nvSpPr>
          <p:cNvPr id="3" name="Title 23">
            <a:extLst>
              <a:ext uri="{FF2B5EF4-FFF2-40B4-BE49-F238E27FC236}">
                <a16:creationId xmlns:a16="http://schemas.microsoft.com/office/drawing/2014/main" id="{0E0307F7-788B-9C58-0DE5-73CEBF5CBA2C}"/>
              </a:ext>
            </a:extLst>
          </p:cNvPr>
          <p:cNvSpPr>
            <a:spLocks noGrp="1"/>
          </p:cNvSpPr>
          <p:nvPr>
            <p:ph type="title" hasCustomPrompt="1"/>
          </p:nvPr>
        </p:nvSpPr>
        <p:spPr>
          <a:xfrm>
            <a:off x="970882" y="728664"/>
            <a:ext cx="10262268" cy="917256"/>
          </a:xfrm>
          <a:prstGeom prst="rect">
            <a:avLst/>
          </a:prstGeom>
        </p:spPr>
        <p:txBody>
          <a:bodyPr/>
          <a:lstStyle>
            <a:lvl1pPr>
              <a:defRPr sz="5000">
                <a:latin typeface="+mn-lt"/>
              </a:defRPr>
            </a:lvl1pPr>
          </a:lstStyle>
          <a:p>
            <a:r>
              <a:rPr lang="en-US" dirty="0"/>
              <a:t>Heading 1</a:t>
            </a:r>
            <a:endParaRPr lang="en-AU" dirty="0"/>
          </a:p>
        </p:txBody>
      </p:sp>
      <p:sp>
        <p:nvSpPr>
          <p:cNvPr id="4" name="Text Placeholder 27">
            <a:extLst>
              <a:ext uri="{FF2B5EF4-FFF2-40B4-BE49-F238E27FC236}">
                <a16:creationId xmlns:a16="http://schemas.microsoft.com/office/drawing/2014/main" id="{FF037F2B-15F5-4612-5751-19EB034925F0}"/>
              </a:ext>
            </a:extLst>
          </p:cNvPr>
          <p:cNvSpPr>
            <a:spLocks noGrp="1"/>
          </p:cNvSpPr>
          <p:nvPr>
            <p:ph type="body" sz="quarter" idx="19" hasCustomPrompt="1"/>
          </p:nvPr>
        </p:nvSpPr>
        <p:spPr>
          <a:xfrm>
            <a:off x="970883" y="1928218"/>
            <a:ext cx="4933030" cy="631825"/>
          </a:xfrm>
          <a:prstGeom prst="rect">
            <a:avLst/>
          </a:prstGeom>
        </p:spPr>
        <p:txBody>
          <a:bodyPr/>
          <a:lstStyle>
            <a:lvl1pPr marL="0" indent="0">
              <a:buNone/>
              <a:defRPr sz="3000" b="1"/>
            </a:lvl1pPr>
          </a:lstStyle>
          <a:p>
            <a:pPr lvl="0"/>
            <a:r>
              <a:rPr lang="en-US" dirty="0"/>
              <a:t>Heading 2</a:t>
            </a:r>
          </a:p>
        </p:txBody>
      </p:sp>
      <p:sp>
        <p:nvSpPr>
          <p:cNvPr id="6" name="Text Placeholder 6">
            <a:extLst>
              <a:ext uri="{FF2B5EF4-FFF2-40B4-BE49-F238E27FC236}">
                <a16:creationId xmlns:a16="http://schemas.microsoft.com/office/drawing/2014/main" id="{F4698223-9258-E8AD-4009-CAB549D8EDD1}"/>
              </a:ext>
            </a:extLst>
          </p:cNvPr>
          <p:cNvSpPr>
            <a:spLocks noGrp="1"/>
          </p:cNvSpPr>
          <p:nvPr>
            <p:ph type="body" sz="quarter" idx="20"/>
          </p:nvPr>
        </p:nvSpPr>
        <p:spPr>
          <a:xfrm>
            <a:off x="970882" y="2792413"/>
            <a:ext cx="5125118" cy="2846387"/>
          </a:xfrm>
          <a:prstGeom prst="rect">
            <a:avLst/>
          </a:prstGeom>
        </p:spPr>
        <p:txBody>
          <a:bodyPr/>
          <a:lstStyle>
            <a:lvl1pPr marL="0" indent="0">
              <a:buNone/>
              <a:defRPr sz="2000"/>
            </a:lvl1pPr>
            <a:lvl2pPr marL="0" indent="-457200">
              <a:buFont typeface="Arial" panose="020B0604020202020204" pitchFamily="34" charset="0"/>
              <a:buChar char="•"/>
              <a:defRPr sz="2000" b="0"/>
            </a:lvl2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1023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bg1"/>
        </a:solidFill>
        <a:effectLst/>
      </p:bgPr>
    </p:bg>
    <p:spTree>
      <p:nvGrpSpPr>
        <p:cNvPr id="1" name=""/>
        <p:cNvGrpSpPr/>
        <p:nvPr/>
      </p:nvGrpSpPr>
      <p:grpSpPr>
        <a:xfrm>
          <a:off x="0" y="0"/>
          <a:ext cx="0" cy="0"/>
          <a:chOff x="0" y="0"/>
          <a:chExt cx="0" cy="0"/>
        </a:xfrm>
      </p:grpSpPr>
      <p:sp>
        <p:nvSpPr>
          <p:cNvPr id="9" name="Title 23">
            <a:extLst>
              <a:ext uri="{FF2B5EF4-FFF2-40B4-BE49-F238E27FC236}">
                <a16:creationId xmlns:a16="http://schemas.microsoft.com/office/drawing/2014/main" id="{E194AC54-BABD-116E-5B74-8EAA5E178B9A}"/>
              </a:ext>
            </a:extLst>
          </p:cNvPr>
          <p:cNvSpPr>
            <a:spLocks noGrp="1"/>
          </p:cNvSpPr>
          <p:nvPr>
            <p:ph type="title" hasCustomPrompt="1"/>
          </p:nvPr>
        </p:nvSpPr>
        <p:spPr>
          <a:xfrm>
            <a:off x="970882" y="728664"/>
            <a:ext cx="10262268" cy="917256"/>
          </a:xfrm>
          <a:prstGeom prst="rect">
            <a:avLst/>
          </a:prstGeom>
        </p:spPr>
        <p:txBody>
          <a:bodyPr/>
          <a:lstStyle>
            <a:lvl1pPr>
              <a:defRPr sz="5000">
                <a:latin typeface="+mn-lt"/>
              </a:defRPr>
            </a:lvl1pPr>
          </a:lstStyle>
          <a:p>
            <a:r>
              <a:rPr lang="en-US" dirty="0"/>
              <a:t>Heading 1</a:t>
            </a:r>
            <a:endParaRPr lang="en-AU" dirty="0"/>
          </a:p>
        </p:txBody>
      </p:sp>
      <p:sp>
        <p:nvSpPr>
          <p:cNvPr id="10" name="Text Placeholder 27">
            <a:extLst>
              <a:ext uri="{FF2B5EF4-FFF2-40B4-BE49-F238E27FC236}">
                <a16:creationId xmlns:a16="http://schemas.microsoft.com/office/drawing/2014/main" id="{D156E6CF-5182-8FC0-0E34-7E6AAEBB3F74}"/>
              </a:ext>
            </a:extLst>
          </p:cNvPr>
          <p:cNvSpPr>
            <a:spLocks noGrp="1"/>
          </p:cNvSpPr>
          <p:nvPr>
            <p:ph type="body" sz="quarter" idx="19" hasCustomPrompt="1"/>
          </p:nvPr>
        </p:nvSpPr>
        <p:spPr>
          <a:xfrm>
            <a:off x="970883" y="1928218"/>
            <a:ext cx="4933030" cy="631825"/>
          </a:xfrm>
          <a:prstGeom prst="rect">
            <a:avLst/>
          </a:prstGeom>
        </p:spPr>
        <p:txBody>
          <a:bodyPr/>
          <a:lstStyle>
            <a:lvl1pPr marL="0" indent="0">
              <a:buNone/>
              <a:defRPr sz="3000" b="1"/>
            </a:lvl1pPr>
          </a:lstStyle>
          <a:p>
            <a:pPr lvl="0"/>
            <a:r>
              <a:rPr lang="en-US" dirty="0"/>
              <a:t>Heading 2</a:t>
            </a:r>
          </a:p>
        </p:txBody>
      </p:sp>
      <p:sp>
        <p:nvSpPr>
          <p:cNvPr id="3" name="Picture Placeholder 21">
            <a:extLst>
              <a:ext uri="{FF2B5EF4-FFF2-40B4-BE49-F238E27FC236}">
                <a16:creationId xmlns:a16="http://schemas.microsoft.com/office/drawing/2014/main" id="{B7A95740-33FA-0217-88F1-25FF2EA7D853}"/>
              </a:ext>
            </a:extLst>
          </p:cNvPr>
          <p:cNvSpPr>
            <a:spLocks noGrp="1"/>
          </p:cNvSpPr>
          <p:nvPr>
            <p:ph type="pic" sz="quarter" idx="17"/>
          </p:nvPr>
        </p:nvSpPr>
        <p:spPr>
          <a:xfrm>
            <a:off x="6300120" y="1920222"/>
            <a:ext cx="4933030" cy="3531755"/>
          </a:xfrm>
          <a:prstGeom prst="roundRect">
            <a:avLst>
              <a:gd name="adj" fmla="val 7910"/>
            </a:avLst>
          </a:prstGeom>
        </p:spPr>
        <p:txBody>
          <a:bodyPr/>
          <a:lstStyle>
            <a:lvl1pPr>
              <a:defRPr/>
            </a:lvl1pPr>
          </a:lstStyle>
          <a:p>
            <a:r>
              <a:rPr lang="en-US"/>
              <a:t>Click icon to add picture</a:t>
            </a:r>
            <a:endParaRPr lang="en-AU" dirty="0"/>
          </a:p>
        </p:txBody>
      </p:sp>
      <p:sp>
        <p:nvSpPr>
          <p:cNvPr id="7" name="Text Placeholder 6">
            <a:extLst>
              <a:ext uri="{FF2B5EF4-FFF2-40B4-BE49-F238E27FC236}">
                <a16:creationId xmlns:a16="http://schemas.microsoft.com/office/drawing/2014/main" id="{6BE07843-4708-4BFD-7686-D88B619A9598}"/>
              </a:ext>
            </a:extLst>
          </p:cNvPr>
          <p:cNvSpPr>
            <a:spLocks noGrp="1"/>
          </p:cNvSpPr>
          <p:nvPr>
            <p:ph type="body" sz="quarter" idx="20"/>
          </p:nvPr>
        </p:nvSpPr>
        <p:spPr>
          <a:xfrm>
            <a:off x="970882" y="2792413"/>
            <a:ext cx="5125118" cy="2846387"/>
          </a:xfrm>
          <a:prstGeom prst="rect">
            <a:avLst/>
          </a:prstGeom>
        </p:spPr>
        <p:txBody>
          <a:bodyPr/>
          <a:lstStyle>
            <a:lvl1pPr marL="0" indent="0">
              <a:buNone/>
              <a:defRPr sz="2000"/>
            </a:lvl1pPr>
            <a:lvl2pPr marL="0" indent="-457200">
              <a:buFont typeface="Arial" panose="020B0604020202020204" pitchFamily="34" charset="0"/>
              <a:buChar char="•"/>
              <a:defRPr sz="2000" b="0"/>
            </a:lvl2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6778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bg1"/>
        </a:solidFill>
        <a:effectLst/>
      </p:bgPr>
    </p:bg>
    <p:spTree>
      <p:nvGrpSpPr>
        <p:cNvPr id="1" name=""/>
        <p:cNvGrpSpPr/>
        <p:nvPr/>
      </p:nvGrpSpPr>
      <p:grpSpPr>
        <a:xfrm>
          <a:off x="0" y="0"/>
          <a:ext cx="0" cy="0"/>
          <a:chOff x="0" y="0"/>
          <a:chExt cx="0" cy="0"/>
        </a:xfrm>
      </p:grpSpPr>
      <p:sp>
        <p:nvSpPr>
          <p:cNvPr id="9" name="Title 23">
            <a:extLst>
              <a:ext uri="{FF2B5EF4-FFF2-40B4-BE49-F238E27FC236}">
                <a16:creationId xmlns:a16="http://schemas.microsoft.com/office/drawing/2014/main" id="{E194AC54-BABD-116E-5B74-8EAA5E178B9A}"/>
              </a:ext>
            </a:extLst>
          </p:cNvPr>
          <p:cNvSpPr>
            <a:spLocks noGrp="1"/>
          </p:cNvSpPr>
          <p:nvPr>
            <p:ph type="title" hasCustomPrompt="1"/>
          </p:nvPr>
        </p:nvSpPr>
        <p:spPr>
          <a:xfrm>
            <a:off x="970882" y="728664"/>
            <a:ext cx="10262268" cy="917256"/>
          </a:xfrm>
          <a:prstGeom prst="rect">
            <a:avLst/>
          </a:prstGeom>
        </p:spPr>
        <p:txBody>
          <a:bodyPr/>
          <a:lstStyle>
            <a:lvl1pPr>
              <a:defRPr sz="5000">
                <a:latin typeface="+mn-lt"/>
              </a:defRPr>
            </a:lvl1pPr>
          </a:lstStyle>
          <a:p>
            <a:r>
              <a:rPr lang="en-US" dirty="0"/>
              <a:t>Heading 1</a:t>
            </a:r>
            <a:endParaRPr lang="en-AU" dirty="0"/>
          </a:p>
        </p:txBody>
      </p:sp>
      <p:sp>
        <p:nvSpPr>
          <p:cNvPr id="10" name="Text Placeholder 27">
            <a:extLst>
              <a:ext uri="{FF2B5EF4-FFF2-40B4-BE49-F238E27FC236}">
                <a16:creationId xmlns:a16="http://schemas.microsoft.com/office/drawing/2014/main" id="{D156E6CF-5182-8FC0-0E34-7E6AAEBB3F74}"/>
              </a:ext>
            </a:extLst>
          </p:cNvPr>
          <p:cNvSpPr>
            <a:spLocks noGrp="1"/>
          </p:cNvSpPr>
          <p:nvPr>
            <p:ph type="body" sz="quarter" idx="19" hasCustomPrompt="1"/>
          </p:nvPr>
        </p:nvSpPr>
        <p:spPr>
          <a:xfrm>
            <a:off x="970883" y="1928218"/>
            <a:ext cx="4933030" cy="631825"/>
          </a:xfrm>
          <a:prstGeom prst="rect">
            <a:avLst/>
          </a:prstGeom>
        </p:spPr>
        <p:txBody>
          <a:bodyPr/>
          <a:lstStyle>
            <a:lvl1pPr marL="0" indent="0">
              <a:buNone/>
              <a:defRPr sz="3000" b="1"/>
            </a:lvl1pPr>
          </a:lstStyle>
          <a:p>
            <a:pPr lvl="0"/>
            <a:r>
              <a:rPr lang="en-US" dirty="0"/>
              <a:t>Heading 2</a:t>
            </a:r>
          </a:p>
        </p:txBody>
      </p:sp>
      <p:sp>
        <p:nvSpPr>
          <p:cNvPr id="2" name="Text Placeholder 6">
            <a:extLst>
              <a:ext uri="{FF2B5EF4-FFF2-40B4-BE49-F238E27FC236}">
                <a16:creationId xmlns:a16="http://schemas.microsoft.com/office/drawing/2014/main" id="{077531A0-07ED-6EEB-D337-E682E9505E35}"/>
              </a:ext>
            </a:extLst>
          </p:cNvPr>
          <p:cNvSpPr>
            <a:spLocks noGrp="1"/>
          </p:cNvSpPr>
          <p:nvPr>
            <p:ph type="body" sz="quarter" idx="20"/>
          </p:nvPr>
        </p:nvSpPr>
        <p:spPr>
          <a:xfrm>
            <a:off x="970882" y="2792413"/>
            <a:ext cx="5125118" cy="2846387"/>
          </a:xfrm>
          <a:prstGeom prst="rect">
            <a:avLst/>
          </a:prstGeom>
        </p:spPr>
        <p:txBody>
          <a:bodyPr/>
          <a:lstStyle>
            <a:lvl1pPr marL="0" indent="0">
              <a:buNone/>
              <a:defRPr sz="2000"/>
            </a:lvl1pPr>
            <a:lvl2pPr marL="0" indent="-457200">
              <a:buFont typeface="Arial" panose="020B0604020202020204" pitchFamily="34" charset="0"/>
              <a:buChar char="•"/>
              <a:defRPr sz="2000" b="0"/>
            </a:lvl2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852858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747CF21-FEEA-85D4-0164-A1DCA9752864}"/>
              </a:ext>
            </a:extLst>
          </p:cNvPr>
          <p:cNvSpPr txBox="1"/>
          <p:nvPr userDrawn="1"/>
        </p:nvSpPr>
        <p:spPr bwMode="auto">
          <a:xfrm>
            <a:off x="10999967" y="6381750"/>
            <a:ext cx="60536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fontAlgn="base">
              <a:lnSpc>
                <a:spcPts val="1000"/>
              </a:lnSpc>
              <a:spcBef>
                <a:spcPct val="0"/>
              </a:spcBef>
              <a:spcAft>
                <a:spcPct val="0"/>
              </a:spcAft>
            </a:pPr>
            <a:fld id="{4F061296-42C2-1443-8274-6B17F3E28B7C}" type="slidenum">
              <a:rPr lang="en-GB" altLang="en-US" sz="900">
                <a:solidFill>
                  <a:srgbClr val="776F65">
                    <a:lumMod val="50000"/>
                  </a:srgbClr>
                </a:solidFill>
                <a:latin typeface="Calibri" panose="020F0502020204030204" pitchFamily="34" charset="0"/>
                <a:cs typeface="Arial"/>
              </a:rPr>
              <a:pPr fontAlgn="base">
                <a:lnSpc>
                  <a:spcPts val="1000"/>
                </a:lnSpc>
                <a:spcBef>
                  <a:spcPct val="0"/>
                </a:spcBef>
                <a:spcAft>
                  <a:spcPct val="0"/>
                </a:spcAft>
              </a:pPr>
              <a:t>‹#›</a:t>
            </a:fld>
            <a:endParaRPr lang="en-GB" altLang="en-US" sz="900" dirty="0">
              <a:solidFill>
                <a:srgbClr val="776F65">
                  <a:lumMod val="50000"/>
                </a:srgbClr>
              </a:solidFill>
              <a:latin typeface="Calibri" panose="020F0502020204030204" pitchFamily="34" charset="0"/>
              <a:cs typeface="Arial"/>
            </a:endParaRPr>
          </a:p>
        </p:txBody>
      </p:sp>
      <p:cxnSp>
        <p:nvCxnSpPr>
          <p:cNvPr id="12" name="Straight Connector 11">
            <a:extLst>
              <a:ext uri="{FF2B5EF4-FFF2-40B4-BE49-F238E27FC236}">
                <a16:creationId xmlns:a16="http://schemas.microsoft.com/office/drawing/2014/main" id="{FBA8CD06-D784-7947-F010-796C2FF25916}"/>
              </a:ext>
            </a:extLst>
          </p:cNvPr>
          <p:cNvCxnSpPr/>
          <p:nvPr userDrawn="1"/>
        </p:nvCxnSpPr>
        <p:spPr>
          <a:xfrm flipH="1" flipV="1">
            <a:off x="10896247" y="6397628"/>
            <a:ext cx="0" cy="206375"/>
          </a:xfrm>
          <a:prstGeom prst="line">
            <a:avLst/>
          </a:prstGeom>
          <a:noFill/>
          <a:ln w="6350" cap="flat" cmpd="sng" algn="ctr">
            <a:solidFill>
              <a:srgbClr val="776F65">
                <a:lumMod val="50000"/>
              </a:srgbClr>
            </a:solidFill>
            <a:prstDash val="solid"/>
          </a:ln>
          <a:effectLst/>
        </p:spPr>
      </p:cxnSp>
      <p:sp>
        <p:nvSpPr>
          <p:cNvPr id="15" name="Title 1">
            <a:extLst>
              <a:ext uri="{FF2B5EF4-FFF2-40B4-BE49-F238E27FC236}">
                <a16:creationId xmlns:a16="http://schemas.microsoft.com/office/drawing/2014/main" id="{825061E4-52D5-719F-C273-82024DA970F5}"/>
              </a:ext>
            </a:extLst>
          </p:cNvPr>
          <p:cNvSpPr txBox="1"/>
          <p:nvPr userDrawn="1"/>
        </p:nvSpPr>
        <p:spPr bwMode="auto">
          <a:xfrm>
            <a:off x="1059984" y="6380166"/>
            <a:ext cx="328534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fontAlgn="base">
              <a:lnSpc>
                <a:spcPts val="1000"/>
              </a:lnSpc>
              <a:spcBef>
                <a:spcPct val="0"/>
              </a:spcBef>
              <a:spcAft>
                <a:spcPct val="0"/>
              </a:spcAft>
            </a:pPr>
            <a:endParaRPr lang="en-GB" altLang="en-US" sz="900" dirty="0">
              <a:solidFill>
                <a:srgbClr val="776F65">
                  <a:lumMod val="50000"/>
                </a:srgbClr>
              </a:solidFill>
              <a:latin typeface="Calibri" panose="020F0502020204030204" pitchFamily="34" charset="0"/>
              <a:cs typeface="Arial"/>
            </a:endParaRPr>
          </a:p>
          <a:p>
            <a:pPr fontAlgn="base">
              <a:lnSpc>
                <a:spcPts val="1000"/>
              </a:lnSpc>
              <a:spcBef>
                <a:spcPct val="0"/>
              </a:spcBef>
              <a:spcAft>
                <a:spcPct val="0"/>
              </a:spcAft>
            </a:pPr>
            <a:r>
              <a:rPr lang="en-US" altLang="en-US" sz="900" dirty="0">
                <a:solidFill>
                  <a:srgbClr val="776F65">
                    <a:lumMod val="50000"/>
                  </a:srgbClr>
                </a:solidFill>
                <a:latin typeface="Calibri" panose="020F0502020204030204" pitchFamily="34" charset="0"/>
                <a:cs typeface="Arial"/>
              </a:rPr>
              <a:t>Department of Agriculture, Fisheries and Forestry</a:t>
            </a:r>
          </a:p>
        </p:txBody>
      </p:sp>
    </p:spTree>
    <p:extLst>
      <p:ext uri="{BB962C8B-B14F-4D97-AF65-F5344CB8AC3E}">
        <p14:creationId xmlns:p14="http://schemas.microsoft.com/office/powerpoint/2010/main" val="3952524912"/>
      </p:ext>
    </p:extLst>
  </p:cSld>
  <p:clrMap bg1="lt1" tx1="dk1" bg2="lt2" tx2="dk2" accent1="accent1" accent2="accent2" accent3="accent3" accent4="accent4" accent5="accent5" accent6="accent6" hlink="hlink" folHlink="folHlink"/>
  <p:sldLayoutIdLst>
    <p:sldLayoutId id="2147483685" r:id="rId1"/>
    <p:sldLayoutId id="2147483690" r:id="rId2"/>
    <p:sldLayoutId id="2147483695" r:id="rId3"/>
    <p:sldLayoutId id="2147483694" r:id="rId4"/>
    <p:sldLayoutId id="2147483672" r:id="rId5"/>
    <p:sldLayoutId id="2147483692" r:id="rId6"/>
    <p:sldLayoutId id="2147483693" r:id="rId7"/>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719" userDrawn="1">
          <p15:clr>
            <a:srgbClr val="F26B43"/>
          </p15:clr>
        </p15:guide>
        <p15:guide id="2" pos="604" userDrawn="1">
          <p15:clr>
            <a:srgbClr val="F26B43"/>
          </p15:clr>
        </p15:guide>
        <p15:guide id="3" orient="horz" pos="459" userDrawn="1">
          <p15:clr>
            <a:srgbClr val="F26B43"/>
          </p15:clr>
        </p15:guide>
        <p15:guide id="4" pos="7076" userDrawn="1">
          <p15:clr>
            <a:srgbClr val="F26B43"/>
          </p15:clr>
        </p15:guide>
        <p15:guide id="5" orient="horz" pos="3861" userDrawn="1">
          <p15:clr>
            <a:srgbClr val="F26B43"/>
          </p15:clr>
        </p15:guide>
        <p15:guide id="6" pos="396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Pestsmarine@aff.gov.au"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agriculture.gov.au/sites/default/files/documents/compliance_policy.pdf"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357A92-AE40-ED4C-CC33-44D95FDDC6EA}"/>
              </a:ext>
            </a:extLst>
          </p:cNvPr>
          <p:cNvSpPr>
            <a:spLocks noGrp="1"/>
          </p:cNvSpPr>
          <p:nvPr>
            <p:ph type="body" sz="quarter" idx="11"/>
          </p:nvPr>
        </p:nvSpPr>
        <p:spPr/>
        <p:txBody>
          <a:bodyPr/>
          <a:lstStyle/>
          <a:p>
            <a:r>
              <a:rPr lang="en-AU" dirty="0"/>
              <a:t>SAL Policy Council </a:t>
            </a:r>
          </a:p>
        </p:txBody>
      </p:sp>
      <p:sp>
        <p:nvSpPr>
          <p:cNvPr id="3" name="Text Placeholder 2">
            <a:extLst>
              <a:ext uri="{FF2B5EF4-FFF2-40B4-BE49-F238E27FC236}">
                <a16:creationId xmlns:a16="http://schemas.microsoft.com/office/drawing/2014/main" id="{3AEC8ADB-0DE7-BF36-C51B-EFBEEE200313}"/>
              </a:ext>
            </a:extLst>
          </p:cNvPr>
          <p:cNvSpPr>
            <a:spLocks noGrp="1"/>
          </p:cNvSpPr>
          <p:nvPr>
            <p:ph type="body" sz="quarter" idx="16"/>
          </p:nvPr>
        </p:nvSpPr>
        <p:spPr/>
        <p:txBody>
          <a:bodyPr/>
          <a:lstStyle/>
          <a:p>
            <a:r>
              <a:rPr lang="en-AU" dirty="0"/>
              <a:t>18 October 2023</a:t>
            </a:r>
          </a:p>
        </p:txBody>
      </p:sp>
      <p:sp>
        <p:nvSpPr>
          <p:cNvPr id="4" name="Title 3">
            <a:extLst>
              <a:ext uri="{FF2B5EF4-FFF2-40B4-BE49-F238E27FC236}">
                <a16:creationId xmlns:a16="http://schemas.microsoft.com/office/drawing/2014/main" id="{00B215E4-B153-FF78-B532-9C8E7EDD12F1}"/>
              </a:ext>
            </a:extLst>
          </p:cNvPr>
          <p:cNvSpPr>
            <a:spLocks noGrp="1"/>
          </p:cNvSpPr>
          <p:nvPr>
            <p:ph type="title"/>
          </p:nvPr>
        </p:nvSpPr>
        <p:spPr/>
        <p:txBody>
          <a:bodyPr/>
          <a:lstStyle/>
          <a:p>
            <a:r>
              <a:rPr lang="en-AU" dirty="0"/>
              <a:t>Biofouling management requirements</a:t>
            </a:r>
          </a:p>
        </p:txBody>
      </p:sp>
      <p:sp>
        <p:nvSpPr>
          <p:cNvPr id="5" name="Text Placeholder 4">
            <a:extLst>
              <a:ext uri="{FF2B5EF4-FFF2-40B4-BE49-F238E27FC236}">
                <a16:creationId xmlns:a16="http://schemas.microsoft.com/office/drawing/2014/main" id="{FF7697F4-2728-16CE-926A-3C10168CFE65}"/>
              </a:ext>
            </a:extLst>
          </p:cNvPr>
          <p:cNvSpPr>
            <a:spLocks noGrp="1"/>
          </p:cNvSpPr>
          <p:nvPr>
            <p:ph type="body" sz="quarter" idx="18"/>
          </p:nvPr>
        </p:nvSpPr>
        <p:spPr>
          <a:xfrm>
            <a:off x="973671" y="5198388"/>
            <a:ext cx="4928200" cy="267919"/>
          </a:xfrm>
        </p:spPr>
        <p:txBody>
          <a:bodyPr/>
          <a:lstStyle/>
          <a:p>
            <a:r>
              <a:rPr lang="en-AU" dirty="0"/>
              <a:t>Peter Wilkinson</a:t>
            </a:r>
          </a:p>
        </p:txBody>
      </p:sp>
      <p:sp>
        <p:nvSpPr>
          <p:cNvPr id="6" name="Text Placeholder 5">
            <a:extLst>
              <a:ext uri="{FF2B5EF4-FFF2-40B4-BE49-F238E27FC236}">
                <a16:creationId xmlns:a16="http://schemas.microsoft.com/office/drawing/2014/main" id="{E5E07E8C-F1FC-95F5-14AA-7A3BFE99025C}"/>
              </a:ext>
            </a:extLst>
          </p:cNvPr>
          <p:cNvSpPr>
            <a:spLocks noGrp="1"/>
          </p:cNvSpPr>
          <p:nvPr>
            <p:ph type="body" sz="quarter" idx="20"/>
          </p:nvPr>
        </p:nvSpPr>
        <p:spPr>
          <a:xfrm>
            <a:off x="973669" y="5466305"/>
            <a:ext cx="4928201" cy="337136"/>
          </a:xfrm>
        </p:spPr>
        <p:txBody>
          <a:bodyPr/>
          <a:lstStyle/>
          <a:p>
            <a:r>
              <a:rPr lang="en-AU" dirty="0"/>
              <a:t>Director Biofouling and In-water cleaning </a:t>
            </a:r>
            <a:br>
              <a:rPr lang="en-AU" dirty="0"/>
            </a:br>
            <a:r>
              <a:rPr lang="en-AU" dirty="0"/>
              <a:t>Animal Biosecurity</a:t>
            </a:r>
          </a:p>
          <a:p>
            <a:r>
              <a:rPr lang="en-AU" dirty="0">
                <a:hlinkClick r:id="rId2"/>
              </a:rPr>
              <a:t>Pestsmarine@aff.gov.au</a:t>
            </a:r>
            <a:endParaRPr lang="en-AU" dirty="0"/>
          </a:p>
          <a:p>
            <a:endParaRPr lang="en-AU" dirty="0"/>
          </a:p>
        </p:txBody>
      </p:sp>
      <p:sp>
        <p:nvSpPr>
          <p:cNvPr id="7" name="Freeform: Shape 6">
            <a:extLst>
              <a:ext uri="{FF2B5EF4-FFF2-40B4-BE49-F238E27FC236}">
                <a16:creationId xmlns:a16="http://schemas.microsoft.com/office/drawing/2014/main" id="{3C9DEF5D-E89F-0CC4-D9CE-C6D09BD4D643}"/>
              </a:ext>
            </a:extLst>
          </p:cNvPr>
          <p:cNvSpPr/>
          <p:nvPr/>
        </p:nvSpPr>
        <p:spPr>
          <a:xfrm>
            <a:off x="7177674" y="1281805"/>
            <a:ext cx="3930832" cy="3916583"/>
          </a:xfrm>
          <a:custGeom>
            <a:avLst/>
            <a:gdLst>
              <a:gd name="connsiteX0" fmla="*/ 0 w 1547374"/>
              <a:gd name="connsiteY0" fmla="*/ 0 h 1541765"/>
              <a:gd name="connsiteX1" fmla="*/ 1025661 w 1547374"/>
              <a:gd name="connsiteY1" fmla="*/ 0 h 1541765"/>
              <a:gd name="connsiteX2" fmla="*/ 1025661 w 1547374"/>
              <a:gd name="connsiteY2" fmla="*/ 83 h 1541765"/>
              <a:gd name="connsiteX3" fmla="*/ 1026596 w 1547374"/>
              <a:gd name="connsiteY3" fmla="*/ 0 h 1541765"/>
              <a:gd name="connsiteX4" fmla="*/ 1547374 w 1547374"/>
              <a:gd name="connsiteY4" fmla="*/ 520778 h 1541765"/>
              <a:gd name="connsiteX5" fmla="*/ 1547267 w 1547374"/>
              <a:gd name="connsiteY5" fmla="*/ 521990 h 1541765"/>
              <a:gd name="connsiteX6" fmla="*/ 1547374 w 1547374"/>
              <a:gd name="connsiteY6" fmla="*/ 521990 h 1541765"/>
              <a:gd name="connsiteX7" fmla="*/ 1547374 w 1547374"/>
              <a:gd name="connsiteY7" fmla="*/ 1541765 h 1541765"/>
              <a:gd name="connsiteX8" fmla="*/ 534190 w 1547374"/>
              <a:gd name="connsiteY8" fmla="*/ 1541765 h 1541765"/>
              <a:gd name="connsiteX9" fmla="*/ 534190 w 1547374"/>
              <a:gd name="connsiteY9" fmla="*/ 1540582 h 1541765"/>
              <a:gd name="connsiteX10" fmla="*/ 520778 w 1547374"/>
              <a:gd name="connsiteY10" fmla="*/ 1541765 h 1541765"/>
              <a:gd name="connsiteX11" fmla="*/ 0 w 1547374"/>
              <a:gd name="connsiteY11" fmla="*/ 1020987 h 1541765"/>
              <a:gd name="connsiteX12" fmla="*/ 330 w 1547374"/>
              <a:gd name="connsiteY12" fmla="*/ 1017247 h 1541765"/>
              <a:gd name="connsiteX13" fmla="*/ 0 w 1547374"/>
              <a:gd name="connsiteY13" fmla="*/ 1017247 h 1541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47374" h="1541765">
                <a:moveTo>
                  <a:pt x="0" y="0"/>
                </a:moveTo>
                <a:lnTo>
                  <a:pt x="1025661" y="0"/>
                </a:lnTo>
                <a:lnTo>
                  <a:pt x="1025661" y="83"/>
                </a:lnTo>
                <a:lnTo>
                  <a:pt x="1026596" y="0"/>
                </a:lnTo>
                <a:cubicBezTo>
                  <a:pt x="1314214" y="0"/>
                  <a:pt x="1547374" y="233160"/>
                  <a:pt x="1547374" y="520778"/>
                </a:cubicBezTo>
                <a:lnTo>
                  <a:pt x="1547267" y="521990"/>
                </a:lnTo>
                <a:lnTo>
                  <a:pt x="1547374" y="521990"/>
                </a:lnTo>
                <a:lnTo>
                  <a:pt x="1547374" y="1541765"/>
                </a:lnTo>
                <a:lnTo>
                  <a:pt x="534190" y="1541765"/>
                </a:lnTo>
                <a:lnTo>
                  <a:pt x="534190" y="1540582"/>
                </a:lnTo>
                <a:lnTo>
                  <a:pt x="520778" y="1541765"/>
                </a:lnTo>
                <a:cubicBezTo>
                  <a:pt x="233160" y="1541765"/>
                  <a:pt x="0" y="1308605"/>
                  <a:pt x="0" y="1020987"/>
                </a:cubicBezTo>
                <a:lnTo>
                  <a:pt x="330" y="1017247"/>
                </a:lnTo>
                <a:lnTo>
                  <a:pt x="0" y="1017247"/>
                </a:lnTo>
                <a:close/>
              </a:path>
            </a:pathLst>
          </a:custGeom>
          <a:blipFill>
            <a:blip r:embed="rId3"/>
            <a:stretch>
              <a:fillRect l="-11601" t="-3699" r="-46689" b="-51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dirty="0"/>
          </a:p>
        </p:txBody>
      </p:sp>
      <p:pic>
        <p:nvPicPr>
          <p:cNvPr id="8" name="Picture 7" descr="A picture containing text, vector graphics, balloon, aircraft&#10;&#10;Description automatically generated">
            <a:extLst>
              <a:ext uri="{FF2B5EF4-FFF2-40B4-BE49-F238E27FC236}">
                <a16:creationId xmlns:a16="http://schemas.microsoft.com/office/drawing/2014/main" id="{8FE173DF-5E99-3695-68B2-CC21B0855D2C}"/>
              </a:ext>
            </a:extLst>
          </p:cNvPr>
          <p:cNvPicPr>
            <a:picLocks noGrp="1" noRot="1" noChangeAspect="1" noMove="1" noResize="1" noEditPoints="1" noAdjustHandles="1" noChangeArrowheads="1" noChangeShapeType="1" noCrop="1"/>
          </p:cNvPicPr>
          <p:nvPr/>
        </p:nvPicPr>
        <p:blipFill>
          <a:blip r:embed="rId4">
            <a:alphaModFix amt="80000"/>
            <a:extLst>
              <a:ext uri="{28A0092B-C50C-407E-A947-70E740481C1C}">
                <a14:useLocalDpi xmlns:a14="http://schemas.microsoft.com/office/drawing/2010/main" val="0"/>
              </a:ext>
            </a:extLst>
          </a:blip>
          <a:stretch>
            <a:fillRect/>
          </a:stretch>
        </p:blipFill>
        <p:spPr>
          <a:xfrm>
            <a:off x="7780866" y="1876743"/>
            <a:ext cx="4370690" cy="4362995"/>
          </a:xfrm>
          <a:prstGeom prst="rect">
            <a:avLst/>
          </a:prstGeom>
        </p:spPr>
      </p:pic>
    </p:spTree>
    <p:extLst>
      <p:ext uri="{BB962C8B-B14F-4D97-AF65-F5344CB8AC3E}">
        <p14:creationId xmlns:p14="http://schemas.microsoft.com/office/powerpoint/2010/main" val="3345030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88AA3D-CC3E-EA34-5B56-372FEE441046}"/>
              </a:ext>
            </a:extLst>
          </p:cNvPr>
          <p:cNvSpPr>
            <a:spLocks noGrp="1"/>
          </p:cNvSpPr>
          <p:nvPr>
            <p:ph type="title"/>
          </p:nvPr>
        </p:nvSpPr>
        <p:spPr/>
        <p:txBody>
          <a:bodyPr/>
          <a:lstStyle/>
          <a:p>
            <a:r>
              <a:rPr lang="en-AU" dirty="0"/>
              <a:t>Australia’s biofouling requirements</a:t>
            </a:r>
          </a:p>
        </p:txBody>
      </p:sp>
      <p:sp>
        <p:nvSpPr>
          <p:cNvPr id="4" name="Text Placeholder 3">
            <a:extLst>
              <a:ext uri="{FF2B5EF4-FFF2-40B4-BE49-F238E27FC236}">
                <a16:creationId xmlns:a16="http://schemas.microsoft.com/office/drawing/2014/main" id="{B8A0140A-AD9F-333C-7971-F674E0A422CF}"/>
              </a:ext>
            </a:extLst>
          </p:cNvPr>
          <p:cNvSpPr>
            <a:spLocks noGrp="1"/>
          </p:cNvSpPr>
          <p:nvPr>
            <p:ph type="body" sz="quarter" idx="19"/>
          </p:nvPr>
        </p:nvSpPr>
        <p:spPr>
          <a:xfrm>
            <a:off x="970882" y="1928219"/>
            <a:ext cx="8032173" cy="386730"/>
          </a:xfrm>
        </p:spPr>
        <p:txBody>
          <a:bodyPr/>
          <a:lstStyle/>
          <a:p>
            <a:pPr marL="457200" indent="-457200">
              <a:buFont typeface="Arial" panose="020B0604020202020204" pitchFamily="34" charset="0"/>
              <a:buChar char="•"/>
            </a:pPr>
            <a:r>
              <a:rPr lang="en-AU" sz="2800" b="0" dirty="0"/>
              <a:t>Phased implementation</a:t>
            </a:r>
          </a:p>
        </p:txBody>
      </p:sp>
      <p:sp>
        <p:nvSpPr>
          <p:cNvPr id="8" name="TextBox 7">
            <a:extLst>
              <a:ext uri="{FF2B5EF4-FFF2-40B4-BE49-F238E27FC236}">
                <a16:creationId xmlns:a16="http://schemas.microsoft.com/office/drawing/2014/main" id="{7B28E5C9-8A93-6C22-5FD1-890898D14847}"/>
              </a:ext>
            </a:extLst>
          </p:cNvPr>
          <p:cNvSpPr txBox="1"/>
          <p:nvPr/>
        </p:nvSpPr>
        <p:spPr>
          <a:xfrm flipH="1">
            <a:off x="9025797" y="5752901"/>
            <a:ext cx="1092089" cy="386131"/>
          </a:xfrm>
          <a:prstGeom prst="rect">
            <a:avLst/>
          </a:prstGeom>
          <a:noFill/>
          <a:ln>
            <a:noFill/>
          </a:ln>
        </p:spPr>
        <p:txBody>
          <a:bodyPr wrap="square" lIns="0" tIns="0" rIns="0" bIns="0" rtlCol="0" anchor="ctr">
            <a:sp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2240" b="1" i="0" u="none" strike="noStrike" kern="1200" cap="none" spc="0" normalizeH="0" baseline="0" noProof="0" dirty="0">
                <a:ln>
                  <a:noFill/>
                </a:ln>
                <a:solidFill>
                  <a:srgbClr val="1F1F1F"/>
                </a:solidFill>
                <a:effectLst/>
                <a:uLnTx/>
                <a:uFillTx/>
                <a:latin typeface="Calibri" panose="020F0502020204030204"/>
                <a:ea typeface="+mn-ea"/>
                <a:cs typeface="+mn-cs"/>
              </a:rPr>
              <a:t>Dec 2023</a:t>
            </a:r>
            <a:endParaRPr kumimoji="0" lang="en-US" sz="1680" b="1" i="0" u="none" strike="noStrike" kern="1200" cap="none" spc="0" normalizeH="0" baseline="0" noProof="0" dirty="0">
              <a:ln>
                <a:noFill/>
              </a:ln>
              <a:solidFill>
                <a:srgbClr val="1F1F1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6616C5D-A105-C91A-3F20-0EACED52AD2D}"/>
              </a:ext>
            </a:extLst>
          </p:cNvPr>
          <p:cNvSpPr txBox="1"/>
          <p:nvPr/>
        </p:nvSpPr>
        <p:spPr>
          <a:xfrm flipH="1">
            <a:off x="6433688" y="5752901"/>
            <a:ext cx="1217592" cy="386131"/>
          </a:xfrm>
          <a:prstGeom prst="rect">
            <a:avLst/>
          </a:prstGeom>
          <a:noFill/>
          <a:ln>
            <a:noFill/>
          </a:ln>
        </p:spPr>
        <p:txBody>
          <a:bodyPr wrap="square" lIns="0" tIns="0" rIns="0" bIns="0" rtlCol="0" anchor="ctr">
            <a:sp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2240" b="1" i="0" u="none" strike="noStrike" kern="1200" cap="none" spc="0" normalizeH="0" baseline="0" noProof="0" dirty="0">
                <a:ln>
                  <a:noFill/>
                </a:ln>
                <a:solidFill>
                  <a:srgbClr val="1F1F1F"/>
                </a:solidFill>
                <a:effectLst/>
                <a:uLnTx/>
                <a:uFillTx/>
                <a:latin typeface="Calibri" panose="020F0502020204030204"/>
                <a:ea typeface="+mn-ea"/>
                <a:cs typeface="+mn-cs"/>
              </a:rPr>
              <a:t>June 2023</a:t>
            </a:r>
            <a:endParaRPr kumimoji="0" lang="en-US" sz="1680" b="1" i="0" u="none" strike="noStrike" kern="1200" cap="none" spc="0" normalizeH="0" baseline="0" noProof="0" dirty="0">
              <a:ln>
                <a:noFill/>
              </a:ln>
              <a:solidFill>
                <a:srgbClr val="1F1F1F"/>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297537D1-A973-1361-A3C7-D7AD7FAD7BA0}"/>
              </a:ext>
            </a:extLst>
          </p:cNvPr>
          <p:cNvSpPr txBox="1"/>
          <p:nvPr/>
        </p:nvSpPr>
        <p:spPr>
          <a:xfrm flipH="1">
            <a:off x="3828379" y="5752901"/>
            <a:ext cx="1178798" cy="386131"/>
          </a:xfrm>
          <a:prstGeom prst="rect">
            <a:avLst/>
          </a:prstGeom>
          <a:noFill/>
          <a:ln>
            <a:noFill/>
          </a:ln>
        </p:spPr>
        <p:txBody>
          <a:bodyPr wrap="square" lIns="0" tIns="0" rIns="0" bIns="0" rtlCol="0" anchor="ctr">
            <a:spAutoFit/>
          </a:body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2240" b="1" i="0" u="none" strike="noStrike" kern="1200" cap="none" spc="0" normalizeH="0" baseline="0" noProof="0" dirty="0">
                <a:ln>
                  <a:noFill/>
                </a:ln>
                <a:solidFill>
                  <a:srgbClr val="1F1F1F"/>
                </a:solidFill>
                <a:effectLst/>
                <a:uLnTx/>
                <a:uFillTx/>
                <a:latin typeface="Calibri" panose="020F0502020204030204"/>
                <a:ea typeface="+mn-ea"/>
                <a:cs typeface="+mn-cs"/>
              </a:rPr>
              <a:t>Dec 2022</a:t>
            </a:r>
            <a:endParaRPr kumimoji="0" lang="en-US" sz="1680" b="1" i="0" u="none" strike="noStrike" kern="1200" cap="none" spc="0" normalizeH="0" baseline="0" noProof="0" dirty="0">
              <a:ln>
                <a:noFill/>
              </a:ln>
              <a:solidFill>
                <a:srgbClr val="1F1F1F"/>
              </a:solidFill>
              <a:effectLst/>
              <a:uLnTx/>
              <a:uFillTx/>
              <a:latin typeface="Calibri" panose="020F0502020204030204"/>
              <a:ea typeface="+mn-ea"/>
              <a:cs typeface="+mn-cs"/>
            </a:endParaRPr>
          </a:p>
        </p:txBody>
      </p:sp>
      <p:sp>
        <p:nvSpPr>
          <p:cNvPr id="14" name="Rectangle: Top Corners Rounded 13">
            <a:extLst>
              <a:ext uri="{FF2B5EF4-FFF2-40B4-BE49-F238E27FC236}">
                <a16:creationId xmlns:a16="http://schemas.microsoft.com/office/drawing/2014/main" id="{DC06A668-2646-731D-C8BC-A4D0B23DC3D6}"/>
              </a:ext>
            </a:extLst>
          </p:cNvPr>
          <p:cNvSpPr/>
          <p:nvPr/>
        </p:nvSpPr>
        <p:spPr bwMode="auto">
          <a:xfrm>
            <a:off x="1040059" y="3328131"/>
            <a:ext cx="2365816" cy="1692942"/>
          </a:xfrm>
          <a:prstGeom prst="round2SameRect">
            <a:avLst>
              <a:gd name="adj1" fmla="val 0"/>
              <a:gd name="adj2" fmla="val 11408"/>
            </a:avLst>
          </a:prstGeom>
          <a:solidFill>
            <a:schemeClr val="tx2">
              <a:lumMod val="20000"/>
              <a:lumOff val="80000"/>
            </a:schemeClr>
          </a:solidFill>
          <a:ln w="9525">
            <a:noFill/>
            <a:round/>
            <a:headEnd/>
            <a:tailEnd/>
          </a:ln>
          <a:effectLst/>
        </p:spPr>
        <p:txBody>
          <a:bodyPr vert="horz" wrap="square" lIns="128016" tIns="64008" rIns="128016" bIns="64008" numCol="1" rtlCol="0" anchor="t" anchorCtr="0" compatLnSpc="1">
            <a:prstTxWarp prst="textNoShape">
              <a:avLst/>
            </a:prstTxWarp>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rPr>
              <a:t>Mandatory pre-arrival reporting on biofouling management practices &amp; in-water cleaning intentions</a:t>
            </a:r>
          </a:p>
        </p:txBody>
      </p:sp>
      <p:sp>
        <p:nvSpPr>
          <p:cNvPr id="15" name="Rectangle: Top Corners Rounded 14">
            <a:extLst>
              <a:ext uri="{FF2B5EF4-FFF2-40B4-BE49-F238E27FC236}">
                <a16:creationId xmlns:a16="http://schemas.microsoft.com/office/drawing/2014/main" id="{2D872E6E-E793-53C5-AF37-390EE69E5263}"/>
              </a:ext>
            </a:extLst>
          </p:cNvPr>
          <p:cNvSpPr/>
          <p:nvPr/>
        </p:nvSpPr>
        <p:spPr bwMode="auto">
          <a:xfrm>
            <a:off x="1040060" y="2659103"/>
            <a:ext cx="2365815" cy="678327"/>
          </a:xfrm>
          <a:prstGeom prst="round2SameRect">
            <a:avLst>
              <a:gd name="adj1" fmla="val 26333"/>
              <a:gd name="adj2" fmla="val 0"/>
            </a:avLst>
          </a:prstGeom>
          <a:solidFill>
            <a:schemeClr val="accent1"/>
          </a:solidFill>
          <a:ln w="9525">
            <a:noFill/>
            <a:round/>
            <a:headEnd/>
            <a:tailEnd/>
          </a:ln>
          <a:effectLst/>
        </p:spPr>
        <p:txBody>
          <a:bodyPr vert="horz" wrap="square" lIns="128016" tIns="64008" rIns="128016" bIns="64008" numCol="1" rtlCol="0" anchor="ctr"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1F1F1F"/>
                </a:solidFill>
                <a:effectLst/>
                <a:uLnTx/>
                <a:uFillTx/>
                <a:latin typeface="Calibri" panose="020F0502020204030204"/>
                <a:ea typeface="+mn-ea"/>
                <a:cs typeface="+mn-cs"/>
              </a:rPr>
              <a:t>Implementation</a:t>
            </a:r>
          </a:p>
        </p:txBody>
      </p:sp>
      <p:sp>
        <p:nvSpPr>
          <p:cNvPr id="16" name="Rectangle: Top Corners Rounded 15">
            <a:extLst>
              <a:ext uri="{FF2B5EF4-FFF2-40B4-BE49-F238E27FC236}">
                <a16:creationId xmlns:a16="http://schemas.microsoft.com/office/drawing/2014/main" id="{C9A32F91-78E2-896C-E384-068821BBA381}"/>
              </a:ext>
            </a:extLst>
          </p:cNvPr>
          <p:cNvSpPr/>
          <p:nvPr/>
        </p:nvSpPr>
        <p:spPr bwMode="auto">
          <a:xfrm>
            <a:off x="3781071" y="2672861"/>
            <a:ext cx="2231082" cy="689936"/>
          </a:xfrm>
          <a:prstGeom prst="round2SameRect">
            <a:avLst>
              <a:gd name="adj1" fmla="val 21500"/>
              <a:gd name="adj2" fmla="val 0"/>
            </a:avLst>
          </a:prstGeom>
          <a:solidFill>
            <a:schemeClr val="bg2"/>
          </a:solidFill>
          <a:ln w="9525">
            <a:noFill/>
            <a:round/>
            <a:headEnd/>
            <a:tailEnd/>
          </a:ln>
          <a:effectLst/>
        </p:spPr>
        <p:txBody>
          <a:bodyPr vert="horz" wrap="square" lIns="128016" tIns="64008" rIns="128016" bIns="64008" numCol="1" rtlCol="0" anchor="ctr"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1F1F1F"/>
                </a:solidFill>
                <a:effectLst/>
                <a:uLnTx/>
                <a:uFillTx/>
                <a:latin typeface="Calibri" panose="020F0502020204030204"/>
                <a:ea typeface="+mn-ea"/>
                <a:cs typeface="+mn-cs"/>
              </a:rPr>
              <a:t>Data gathering</a:t>
            </a:r>
          </a:p>
        </p:txBody>
      </p:sp>
      <p:sp>
        <p:nvSpPr>
          <p:cNvPr id="17" name="Rectangle: Top Corners Rounded 16">
            <a:extLst>
              <a:ext uri="{FF2B5EF4-FFF2-40B4-BE49-F238E27FC236}">
                <a16:creationId xmlns:a16="http://schemas.microsoft.com/office/drawing/2014/main" id="{8AA2CD3D-FA65-28E5-50C6-3646D66A237B}"/>
              </a:ext>
            </a:extLst>
          </p:cNvPr>
          <p:cNvSpPr/>
          <p:nvPr/>
        </p:nvSpPr>
        <p:spPr bwMode="auto">
          <a:xfrm>
            <a:off x="6398938" y="2637883"/>
            <a:ext cx="2394421" cy="701168"/>
          </a:xfrm>
          <a:prstGeom prst="round2SameRect">
            <a:avLst>
              <a:gd name="adj1" fmla="val 24722"/>
              <a:gd name="adj2" fmla="val 0"/>
            </a:avLst>
          </a:prstGeom>
          <a:solidFill>
            <a:schemeClr val="accent2"/>
          </a:solidFill>
          <a:ln w="9525">
            <a:noFill/>
            <a:round/>
            <a:headEnd/>
            <a:tailEnd/>
          </a:ln>
          <a:effectLst/>
        </p:spPr>
        <p:txBody>
          <a:bodyPr vert="horz" wrap="square" lIns="128016" tIns="64008" rIns="128016" bIns="64008" numCol="1" rtlCol="0" anchor="ctr"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1F1F1F"/>
                </a:solidFill>
                <a:effectLst/>
                <a:uLnTx/>
                <a:uFillTx/>
                <a:latin typeface="Calibri" panose="020F0502020204030204"/>
                <a:ea typeface="+mn-ea"/>
                <a:cs typeface="+mn-cs"/>
              </a:rPr>
              <a:t>Preparation for implementing Phase 2</a:t>
            </a:r>
          </a:p>
        </p:txBody>
      </p:sp>
      <p:sp>
        <p:nvSpPr>
          <p:cNvPr id="18" name="Rectangle: Top Corners Rounded 17">
            <a:extLst>
              <a:ext uri="{FF2B5EF4-FFF2-40B4-BE49-F238E27FC236}">
                <a16:creationId xmlns:a16="http://schemas.microsoft.com/office/drawing/2014/main" id="{A6D55E7E-CBA6-0D55-DA8C-BAB3E1424BA1}"/>
              </a:ext>
            </a:extLst>
          </p:cNvPr>
          <p:cNvSpPr/>
          <p:nvPr/>
        </p:nvSpPr>
        <p:spPr bwMode="auto">
          <a:xfrm>
            <a:off x="9028694" y="2635271"/>
            <a:ext cx="2406333" cy="703779"/>
          </a:xfrm>
          <a:prstGeom prst="round2SameRect">
            <a:avLst>
              <a:gd name="adj1" fmla="val 19889"/>
              <a:gd name="adj2" fmla="val 0"/>
            </a:avLst>
          </a:prstGeom>
          <a:solidFill>
            <a:schemeClr val="accent6"/>
          </a:solidFill>
          <a:ln w="9525">
            <a:noFill/>
            <a:round/>
            <a:headEnd/>
            <a:tailEnd/>
          </a:ln>
          <a:effectLst/>
        </p:spPr>
        <p:txBody>
          <a:bodyPr vert="horz" wrap="square" lIns="128016" tIns="64008" rIns="128016" bIns="64008" numCol="1" rtlCol="0" anchor="ctr"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1F1F1F"/>
                </a:solidFill>
                <a:effectLst/>
                <a:uLnTx/>
                <a:uFillTx/>
                <a:latin typeface="Calibri" panose="020F0502020204030204"/>
                <a:ea typeface="+mn-ea"/>
                <a:cs typeface="+mn-cs"/>
              </a:rPr>
              <a:t>‘Enforcement ready’</a:t>
            </a:r>
          </a:p>
        </p:txBody>
      </p:sp>
      <p:sp>
        <p:nvSpPr>
          <p:cNvPr id="19" name="Rectangle: Top Corners Rounded 18">
            <a:extLst>
              <a:ext uri="{FF2B5EF4-FFF2-40B4-BE49-F238E27FC236}">
                <a16:creationId xmlns:a16="http://schemas.microsoft.com/office/drawing/2014/main" id="{EFB8A6FA-4CE2-DA21-B97F-F116CE3C6C93}"/>
              </a:ext>
            </a:extLst>
          </p:cNvPr>
          <p:cNvSpPr/>
          <p:nvPr/>
        </p:nvSpPr>
        <p:spPr bwMode="auto">
          <a:xfrm>
            <a:off x="3781068" y="3282492"/>
            <a:ext cx="2231086" cy="1692367"/>
          </a:xfrm>
          <a:prstGeom prst="round2SameRect">
            <a:avLst>
              <a:gd name="adj1" fmla="val 0"/>
              <a:gd name="adj2" fmla="val 11408"/>
            </a:avLst>
          </a:prstGeom>
          <a:solidFill>
            <a:schemeClr val="tx2">
              <a:lumMod val="20000"/>
              <a:lumOff val="80000"/>
            </a:schemeClr>
          </a:solidFill>
          <a:ln w="9525">
            <a:noFill/>
            <a:round/>
            <a:headEnd/>
            <a:tailEnd/>
          </a:ln>
          <a:effectLst/>
        </p:spPr>
        <p:txBody>
          <a:bodyPr vert="horz" wrap="square" lIns="128016" tIns="64008" rIns="128016" bIns="64008" numCol="1" rtlCol="0" anchor="t" anchorCtr="0" compatLnSpc="1">
            <a:prstTxWarp prst="textNoShape">
              <a:avLst/>
            </a:prstTxWarp>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rPr>
              <a:t>Misreporting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rPr>
              <a:t>On-board verification of pre-arrival reports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rPr>
              <a:t>Identify best practice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endParaRPr>
          </a:p>
        </p:txBody>
      </p:sp>
      <p:sp>
        <p:nvSpPr>
          <p:cNvPr id="20" name="Rectangle: Top Corners Rounded 19">
            <a:extLst>
              <a:ext uri="{FF2B5EF4-FFF2-40B4-BE49-F238E27FC236}">
                <a16:creationId xmlns:a16="http://schemas.microsoft.com/office/drawing/2014/main" id="{FFDA793E-DB18-85E3-4D08-3F14398423FA}"/>
              </a:ext>
            </a:extLst>
          </p:cNvPr>
          <p:cNvSpPr/>
          <p:nvPr/>
        </p:nvSpPr>
        <p:spPr bwMode="auto">
          <a:xfrm>
            <a:off x="6398938" y="3258746"/>
            <a:ext cx="2394422" cy="1692367"/>
          </a:xfrm>
          <a:prstGeom prst="round2SameRect">
            <a:avLst>
              <a:gd name="adj1" fmla="val 0"/>
              <a:gd name="adj2" fmla="val 11408"/>
            </a:avLst>
          </a:prstGeom>
          <a:solidFill>
            <a:schemeClr val="tx2">
              <a:lumMod val="20000"/>
              <a:lumOff val="80000"/>
            </a:schemeClr>
          </a:solidFill>
          <a:ln w="9525">
            <a:noFill/>
            <a:round/>
            <a:headEnd/>
            <a:tailEnd/>
          </a:ln>
          <a:effectLst/>
        </p:spPr>
        <p:txBody>
          <a:bodyPr vert="horz" wrap="square" lIns="128016" tIns="64008" rIns="128016" bIns="64008" numCol="1" rtlCol="0" anchor="t" anchorCtr="0" compatLnSpc="1">
            <a:prstTxWarp prst="textNoShape">
              <a:avLst/>
            </a:prstTxWarp>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1F1F1F"/>
                </a:solidFill>
                <a:effectLst/>
                <a:uLnTx/>
                <a:uFillTx/>
                <a:latin typeface="Calibri" panose="020F0502020204030204"/>
                <a:ea typeface="+mn-ea"/>
                <a:cs typeface="+mn-cs"/>
              </a:rPr>
              <a:t>Department system upgrades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1F1F1F"/>
                </a:solidFill>
                <a:effectLst/>
                <a:uLnTx/>
                <a:uFillTx/>
                <a:latin typeface="Calibri" panose="020F0502020204030204"/>
                <a:ea typeface="+mn-ea"/>
                <a:cs typeface="+mn-cs"/>
              </a:rPr>
              <a:t>Templates and BFMP guidelines (ABFMR)</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1F1F1F"/>
                </a:solidFill>
                <a:effectLst/>
                <a:uLnTx/>
                <a:uFillTx/>
                <a:latin typeface="Calibri" panose="020F0502020204030204"/>
                <a:ea typeface="+mn-ea"/>
                <a:cs typeface="+mn-cs"/>
              </a:rPr>
              <a:t>Update internal training and procedures</a:t>
            </a:r>
          </a:p>
        </p:txBody>
      </p:sp>
      <p:sp>
        <p:nvSpPr>
          <p:cNvPr id="21" name="Rectangle: Top Corners Rounded 20">
            <a:extLst>
              <a:ext uri="{FF2B5EF4-FFF2-40B4-BE49-F238E27FC236}">
                <a16:creationId xmlns:a16="http://schemas.microsoft.com/office/drawing/2014/main" id="{52413CEC-F7EB-E962-5A53-FF8B349C2878}"/>
              </a:ext>
            </a:extLst>
          </p:cNvPr>
          <p:cNvSpPr/>
          <p:nvPr/>
        </p:nvSpPr>
        <p:spPr bwMode="auto">
          <a:xfrm>
            <a:off x="9028694" y="3258746"/>
            <a:ext cx="2394420" cy="1692367"/>
          </a:xfrm>
          <a:prstGeom prst="round2SameRect">
            <a:avLst>
              <a:gd name="adj1" fmla="val 0"/>
              <a:gd name="adj2" fmla="val 11408"/>
            </a:avLst>
          </a:prstGeom>
          <a:solidFill>
            <a:schemeClr val="tx2">
              <a:lumMod val="20000"/>
              <a:lumOff val="80000"/>
            </a:schemeClr>
          </a:solidFill>
          <a:ln w="9525">
            <a:noFill/>
            <a:round/>
            <a:headEnd/>
            <a:tailEnd/>
          </a:ln>
          <a:effectLst/>
        </p:spPr>
        <p:txBody>
          <a:bodyPr vert="horz" wrap="square" lIns="128016" tIns="64008" rIns="128016" bIns="64008" numCol="1" rtlCol="0" anchor="t" anchorCtr="0" compatLnSpc="1">
            <a:prstTxWarp prst="textNoShape">
              <a:avLst/>
            </a:prstTxWarp>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rPr>
              <a:t>Enforcement in line with department compliance policy</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rPr>
              <a:t>Ongoing monitoring and advice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1F1F1F"/>
                </a:solidFill>
                <a:effectLst/>
                <a:uLnTx/>
                <a:uFillTx/>
                <a:latin typeface="Calibri" panose="020F0502020204030204"/>
                <a:ea typeface="+mn-ea"/>
                <a:cs typeface="+mn-cs"/>
              </a:rPr>
              <a:t>Plan future changes</a:t>
            </a:r>
          </a:p>
        </p:txBody>
      </p:sp>
      <p:sp>
        <p:nvSpPr>
          <p:cNvPr id="22" name="TextBox 21">
            <a:extLst>
              <a:ext uri="{FF2B5EF4-FFF2-40B4-BE49-F238E27FC236}">
                <a16:creationId xmlns:a16="http://schemas.microsoft.com/office/drawing/2014/main" id="{BA47B415-65E1-4755-E41C-C5A0C29A49B1}"/>
              </a:ext>
            </a:extLst>
          </p:cNvPr>
          <p:cNvSpPr txBox="1"/>
          <p:nvPr/>
        </p:nvSpPr>
        <p:spPr>
          <a:xfrm flipH="1">
            <a:off x="886234" y="5752901"/>
            <a:ext cx="1609297" cy="386131"/>
          </a:xfrm>
          <a:prstGeom prst="rect">
            <a:avLst/>
          </a:prstGeom>
          <a:noFill/>
          <a:ln>
            <a:noFill/>
          </a:ln>
        </p:spPr>
        <p:txBody>
          <a:bodyPr wrap="square" lIns="0" tIns="0" rIns="0" bIns="0" rtlCol="0" anchor="ctr">
            <a:spAutoFit/>
          </a:bodyPr>
          <a:lstStyle>
            <a:defPPr>
              <a:defRPr lang="en-US"/>
            </a:defPPr>
            <a:lvl1pPr algn="ctr">
              <a:lnSpc>
                <a:spcPct val="120000"/>
              </a:lnSpc>
              <a:defRPr sz="2240" b="1"/>
            </a:lvl1pPr>
          </a:lstStyle>
          <a:p>
            <a:pPr marL="0" marR="0" lvl="0" indent="0" algn="ctr" defTabSz="457200" rtl="0" eaLnBrk="1" fontAlgn="auto" latinLnBrk="0" hangingPunct="1">
              <a:lnSpc>
                <a:spcPct val="120000"/>
              </a:lnSpc>
              <a:spcBef>
                <a:spcPts val="0"/>
              </a:spcBef>
              <a:spcAft>
                <a:spcPts val="0"/>
              </a:spcAft>
              <a:buClrTx/>
              <a:buSzTx/>
              <a:buFontTx/>
              <a:buNone/>
              <a:tabLst/>
              <a:defRPr/>
            </a:pPr>
            <a:r>
              <a:rPr kumimoji="0" lang="en-US" sz="2240" b="1" i="0" u="none" strike="noStrike" kern="1200" cap="none" spc="0" normalizeH="0" baseline="0" noProof="0" dirty="0">
                <a:ln>
                  <a:noFill/>
                </a:ln>
                <a:solidFill>
                  <a:srgbClr val="1F1F1F"/>
                </a:solidFill>
                <a:effectLst/>
                <a:uLnTx/>
                <a:uFillTx/>
                <a:latin typeface="Calibri" panose="020F0502020204030204"/>
                <a:ea typeface="+mn-ea"/>
                <a:cs typeface="+mn-cs"/>
              </a:rPr>
              <a:t>June 2022</a:t>
            </a:r>
          </a:p>
        </p:txBody>
      </p:sp>
      <p:cxnSp>
        <p:nvCxnSpPr>
          <p:cNvPr id="27" name="Straight Arrow Connector 26">
            <a:extLst>
              <a:ext uri="{FF2B5EF4-FFF2-40B4-BE49-F238E27FC236}">
                <a16:creationId xmlns:a16="http://schemas.microsoft.com/office/drawing/2014/main" id="{56DC0468-BB43-A503-C752-3A58D2B35AB8}"/>
              </a:ext>
            </a:extLst>
          </p:cNvPr>
          <p:cNvCxnSpPr>
            <a:cxnSpLocks/>
          </p:cNvCxnSpPr>
          <p:nvPr/>
        </p:nvCxnSpPr>
        <p:spPr>
          <a:xfrm>
            <a:off x="949461" y="5752901"/>
            <a:ext cx="10448015"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30" name="Rectangle: Rounded Corners 29">
            <a:extLst>
              <a:ext uri="{FF2B5EF4-FFF2-40B4-BE49-F238E27FC236}">
                <a16:creationId xmlns:a16="http://schemas.microsoft.com/office/drawing/2014/main" id="{07B3F4D7-9C69-CA5A-66B0-D4644026BFD0}"/>
              </a:ext>
            </a:extLst>
          </p:cNvPr>
          <p:cNvSpPr/>
          <p:nvPr/>
        </p:nvSpPr>
        <p:spPr>
          <a:xfrm>
            <a:off x="949461" y="5195842"/>
            <a:ext cx="8053594" cy="462685"/>
          </a:xfrm>
          <a:prstGeom prst="roundRect">
            <a:avLst>
              <a:gd name="adj" fmla="val 0"/>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1F1F1F"/>
                </a:solidFill>
                <a:effectLst/>
                <a:uLnTx/>
                <a:uFillTx/>
                <a:latin typeface="Calibri" panose="020F0502020204030204"/>
                <a:ea typeface="+mn-ea"/>
                <a:cs typeface="+mn-cs"/>
              </a:rPr>
              <a:t>Phase 1 - Education phase</a:t>
            </a:r>
          </a:p>
        </p:txBody>
      </p:sp>
      <p:sp>
        <p:nvSpPr>
          <p:cNvPr id="32" name="Arrow: Right 31">
            <a:extLst>
              <a:ext uri="{FF2B5EF4-FFF2-40B4-BE49-F238E27FC236}">
                <a16:creationId xmlns:a16="http://schemas.microsoft.com/office/drawing/2014/main" id="{0F9B59D6-37E4-9345-659F-C27D7952EB3A}"/>
              </a:ext>
            </a:extLst>
          </p:cNvPr>
          <p:cNvSpPr/>
          <p:nvPr/>
        </p:nvSpPr>
        <p:spPr>
          <a:xfrm>
            <a:off x="9077140" y="5127320"/>
            <a:ext cx="2981037" cy="599727"/>
          </a:xfrm>
          <a:prstGeom prst="rightArrow">
            <a:avLst>
              <a:gd name="adj1" fmla="val 77503"/>
              <a:gd name="adj2" fmla="val 56490"/>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1F1F1F"/>
                </a:solidFill>
                <a:effectLst/>
                <a:uLnTx/>
                <a:uFillTx/>
                <a:latin typeface="Calibri" panose="020F0502020204030204"/>
                <a:ea typeface="+mn-ea"/>
                <a:cs typeface="+mn-cs"/>
              </a:rPr>
              <a:t>Phase 2 – ‘Enforcement’</a:t>
            </a:r>
          </a:p>
        </p:txBody>
      </p:sp>
    </p:spTree>
    <p:extLst>
      <p:ext uri="{BB962C8B-B14F-4D97-AF65-F5344CB8AC3E}">
        <p14:creationId xmlns:p14="http://schemas.microsoft.com/office/powerpoint/2010/main" val="103801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88AA3D-CC3E-EA34-5B56-372FEE441046}"/>
              </a:ext>
            </a:extLst>
          </p:cNvPr>
          <p:cNvSpPr>
            <a:spLocks noGrp="1"/>
          </p:cNvSpPr>
          <p:nvPr>
            <p:ph type="title"/>
          </p:nvPr>
        </p:nvSpPr>
        <p:spPr/>
        <p:txBody>
          <a:bodyPr/>
          <a:lstStyle/>
          <a:p>
            <a:r>
              <a:rPr lang="en-AU" dirty="0"/>
              <a:t>Australia’s biofouling requirements</a:t>
            </a:r>
          </a:p>
        </p:txBody>
      </p:sp>
      <p:sp>
        <p:nvSpPr>
          <p:cNvPr id="4" name="Text Placeholder 3">
            <a:extLst>
              <a:ext uri="{FF2B5EF4-FFF2-40B4-BE49-F238E27FC236}">
                <a16:creationId xmlns:a16="http://schemas.microsoft.com/office/drawing/2014/main" id="{B8A0140A-AD9F-333C-7971-F674E0A422CF}"/>
              </a:ext>
            </a:extLst>
          </p:cNvPr>
          <p:cNvSpPr>
            <a:spLocks noGrp="1"/>
          </p:cNvSpPr>
          <p:nvPr>
            <p:ph type="body" sz="quarter" idx="19"/>
          </p:nvPr>
        </p:nvSpPr>
        <p:spPr>
          <a:xfrm>
            <a:off x="970882" y="1928218"/>
            <a:ext cx="5976017" cy="631825"/>
          </a:xfrm>
        </p:spPr>
        <p:txBody>
          <a:bodyPr/>
          <a:lstStyle/>
          <a:p>
            <a:r>
              <a:rPr lang="en-AU" dirty="0"/>
              <a:t>Mandatory pre-arrival reporting </a:t>
            </a:r>
          </a:p>
        </p:txBody>
      </p:sp>
      <p:sp>
        <p:nvSpPr>
          <p:cNvPr id="5" name="Text Placeholder 4">
            <a:extLst>
              <a:ext uri="{FF2B5EF4-FFF2-40B4-BE49-F238E27FC236}">
                <a16:creationId xmlns:a16="http://schemas.microsoft.com/office/drawing/2014/main" id="{2C65E8CF-904E-9B7D-C3CB-1E99A79D8393}"/>
              </a:ext>
            </a:extLst>
          </p:cNvPr>
          <p:cNvSpPr>
            <a:spLocks noGrp="1"/>
          </p:cNvSpPr>
          <p:nvPr>
            <p:ph type="body" sz="quarter" idx="4294967295"/>
          </p:nvPr>
        </p:nvSpPr>
        <p:spPr>
          <a:xfrm>
            <a:off x="970881" y="2792413"/>
            <a:ext cx="6725319" cy="3151465"/>
          </a:xfrm>
          <a:prstGeom prst="rect">
            <a:avLst/>
          </a:prstGeom>
        </p:spPr>
        <p:txBody>
          <a:bodyPr/>
          <a:lstStyle/>
          <a:p>
            <a:pPr marL="0" indent="0">
              <a:buNone/>
            </a:pPr>
            <a:r>
              <a:rPr lang="en-AU" sz="2400" dirty="0"/>
              <a:t>Accepted management options:</a:t>
            </a:r>
          </a:p>
          <a:p>
            <a:pPr marL="514350" indent="-514350">
              <a:buFont typeface="+mj-lt"/>
              <a:buAutoNum type="arabicPeriod"/>
            </a:pPr>
            <a:r>
              <a:rPr lang="en-AU" sz="2000" dirty="0"/>
              <a:t>Implemented an effective biofouling management plan and record book; </a:t>
            </a:r>
            <a:r>
              <a:rPr lang="en-AU" sz="2000" b="1" dirty="0"/>
              <a:t>or</a:t>
            </a:r>
          </a:p>
          <a:p>
            <a:pPr marL="514350" indent="-514350">
              <a:buFont typeface="+mj-lt"/>
              <a:buAutoNum type="arabicPeriod"/>
            </a:pPr>
            <a:r>
              <a:rPr lang="en-AU" sz="2000" dirty="0"/>
              <a:t>Cleaned all biofouling within 30 days prior to arriving in Australian territory; </a:t>
            </a:r>
            <a:r>
              <a:rPr lang="en-AU" sz="2000" b="1" dirty="0"/>
              <a:t>or</a:t>
            </a:r>
          </a:p>
          <a:p>
            <a:pPr marL="514350" indent="-514350">
              <a:buFont typeface="+mj-lt"/>
              <a:buAutoNum type="arabicPeriod"/>
            </a:pPr>
            <a:r>
              <a:rPr lang="en-AU" sz="2000" dirty="0"/>
              <a:t>Implement an alternative biofouling management method that has been pre-approved by the department.</a:t>
            </a:r>
          </a:p>
        </p:txBody>
      </p:sp>
      <p:pic>
        <p:nvPicPr>
          <p:cNvPr id="11" name="Picture 10">
            <a:extLst>
              <a:ext uri="{FF2B5EF4-FFF2-40B4-BE49-F238E27FC236}">
                <a16:creationId xmlns:a16="http://schemas.microsoft.com/office/drawing/2014/main" id="{EA94BA78-F5C1-2CCC-D2CA-BBFF62023D57}"/>
              </a:ext>
            </a:extLst>
          </p:cNvPr>
          <p:cNvPicPr>
            <a:picLocks noChangeAspect="1"/>
          </p:cNvPicPr>
          <p:nvPr/>
        </p:nvPicPr>
        <p:blipFill>
          <a:blip r:embed="rId3"/>
          <a:stretch>
            <a:fillRect/>
          </a:stretch>
        </p:blipFill>
        <p:spPr>
          <a:xfrm>
            <a:off x="7832271" y="1645920"/>
            <a:ext cx="3029037" cy="4297958"/>
          </a:xfrm>
          <a:prstGeom prst="rect">
            <a:avLst/>
          </a:prstGeom>
        </p:spPr>
      </p:pic>
    </p:spTree>
    <p:extLst>
      <p:ext uri="{BB962C8B-B14F-4D97-AF65-F5344CB8AC3E}">
        <p14:creationId xmlns:p14="http://schemas.microsoft.com/office/powerpoint/2010/main" val="30490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8A0140A-AD9F-333C-7971-F674E0A422CF}"/>
              </a:ext>
            </a:extLst>
          </p:cNvPr>
          <p:cNvSpPr>
            <a:spLocks noGrp="1"/>
          </p:cNvSpPr>
          <p:nvPr>
            <p:ph type="body" sz="quarter" idx="19"/>
          </p:nvPr>
        </p:nvSpPr>
        <p:spPr>
          <a:xfrm>
            <a:off x="857275" y="3075707"/>
            <a:ext cx="4933030" cy="631825"/>
          </a:xfrm>
        </p:spPr>
        <p:txBody>
          <a:bodyPr/>
          <a:lstStyle/>
          <a:p>
            <a:r>
              <a:rPr lang="en-AU" sz="2800" dirty="0"/>
              <a:t>Vessels</a:t>
            </a:r>
            <a:endParaRPr lang="en-AU" dirty="0"/>
          </a:p>
        </p:txBody>
      </p:sp>
      <p:sp>
        <p:nvSpPr>
          <p:cNvPr id="5" name="Text Placeholder 4">
            <a:extLst>
              <a:ext uri="{FF2B5EF4-FFF2-40B4-BE49-F238E27FC236}">
                <a16:creationId xmlns:a16="http://schemas.microsoft.com/office/drawing/2014/main" id="{2C65E8CF-904E-9B7D-C3CB-1E99A79D8393}"/>
              </a:ext>
            </a:extLst>
          </p:cNvPr>
          <p:cNvSpPr>
            <a:spLocks noGrp="1"/>
          </p:cNvSpPr>
          <p:nvPr>
            <p:ph type="body" sz="quarter" idx="4294967295"/>
          </p:nvPr>
        </p:nvSpPr>
        <p:spPr>
          <a:xfrm>
            <a:off x="959797" y="3549540"/>
            <a:ext cx="5488109" cy="2030012"/>
          </a:xfrm>
          <a:prstGeom prst="rect">
            <a:avLst/>
          </a:prstGeom>
        </p:spPr>
        <p:txBody>
          <a:bodyPr/>
          <a:lstStyle/>
          <a:p>
            <a:r>
              <a:rPr lang="en-AU" sz="2000" dirty="0"/>
              <a:t>Education and engagement</a:t>
            </a:r>
          </a:p>
          <a:p>
            <a:r>
              <a:rPr lang="en-AU" sz="2000" dirty="0"/>
              <a:t>DAFF </a:t>
            </a:r>
            <a:r>
              <a:rPr lang="en-AU" sz="2000" dirty="0">
                <a:hlinkClick r:id="rId2"/>
              </a:rPr>
              <a:t>Compliance Policy</a:t>
            </a:r>
            <a:endParaRPr lang="en-AU" sz="2000" dirty="0"/>
          </a:p>
          <a:p>
            <a:r>
              <a:rPr lang="en-AU" sz="2000" dirty="0"/>
              <a:t>YES accepted management option </a:t>
            </a:r>
          </a:p>
          <a:p>
            <a:pPr lvl="1"/>
            <a:r>
              <a:rPr lang="en-AU" sz="1600" dirty="0"/>
              <a:t>low intervention</a:t>
            </a:r>
          </a:p>
          <a:p>
            <a:pPr lvl="1"/>
            <a:r>
              <a:rPr lang="en-AU" sz="1600" dirty="0"/>
              <a:t>Must be able to demonstrate through evidence upon request</a:t>
            </a:r>
          </a:p>
          <a:p>
            <a:r>
              <a:rPr lang="en-AU" sz="2000" dirty="0"/>
              <a:t>NO accepted management practice </a:t>
            </a:r>
          </a:p>
          <a:p>
            <a:pPr lvl="1"/>
            <a:r>
              <a:rPr lang="en-AU" sz="1600" dirty="0"/>
              <a:t>flagged for risk assessment by inspector</a:t>
            </a:r>
          </a:p>
          <a:p>
            <a:endParaRPr lang="en-AU" sz="2000" dirty="0"/>
          </a:p>
        </p:txBody>
      </p:sp>
      <p:pic>
        <p:nvPicPr>
          <p:cNvPr id="7" name="Picture 6">
            <a:extLst>
              <a:ext uri="{FF2B5EF4-FFF2-40B4-BE49-F238E27FC236}">
                <a16:creationId xmlns:a16="http://schemas.microsoft.com/office/drawing/2014/main" id="{DCDD8DC1-73D1-C307-F8C3-1198ED10E3F8}"/>
              </a:ext>
            </a:extLst>
          </p:cNvPr>
          <p:cNvPicPr>
            <a:picLocks noChangeAspect="1"/>
          </p:cNvPicPr>
          <p:nvPr/>
        </p:nvPicPr>
        <p:blipFill>
          <a:blip r:embed="rId3"/>
          <a:stretch>
            <a:fillRect/>
          </a:stretch>
        </p:blipFill>
        <p:spPr>
          <a:xfrm>
            <a:off x="6550430" y="1798320"/>
            <a:ext cx="5102605" cy="4416680"/>
          </a:xfrm>
          <a:prstGeom prst="rect">
            <a:avLst/>
          </a:prstGeom>
        </p:spPr>
      </p:pic>
      <p:sp>
        <p:nvSpPr>
          <p:cNvPr id="8" name="Text Placeholder 3">
            <a:extLst>
              <a:ext uri="{FF2B5EF4-FFF2-40B4-BE49-F238E27FC236}">
                <a16:creationId xmlns:a16="http://schemas.microsoft.com/office/drawing/2014/main" id="{3EEFA69D-B07B-3EDB-DDFC-E53F86208869}"/>
              </a:ext>
            </a:extLst>
          </p:cNvPr>
          <p:cNvSpPr txBox="1">
            <a:spLocks/>
          </p:cNvSpPr>
          <p:nvPr/>
        </p:nvSpPr>
        <p:spPr>
          <a:xfrm>
            <a:off x="860046" y="1798320"/>
            <a:ext cx="4933030" cy="63182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0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2800" dirty="0"/>
              <a:t>Department</a:t>
            </a:r>
          </a:p>
        </p:txBody>
      </p:sp>
      <p:sp>
        <p:nvSpPr>
          <p:cNvPr id="9" name="Text Placeholder 4">
            <a:extLst>
              <a:ext uri="{FF2B5EF4-FFF2-40B4-BE49-F238E27FC236}">
                <a16:creationId xmlns:a16="http://schemas.microsoft.com/office/drawing/2014/main" id="{49352B14-8919-66ED-16CB-69A5BE9EBE22}"/>
              </a:ext>
            </a:extLst>
          </p:cNvPr>
          <p:cNvSpPr txBox="1">
            <a:spLocks/>
          </p:cNvSpPr>
          <p:nvPr/>
        </p:nvSpPr>
        <p:spPr>
          <a:xfrm>
            <a:off x="959798" y="2354944"/>
            <a:ext cx="4933030" cy="8457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2000" dirty="0"/>
              <a:t>Systems and personnel enforcement ready</a:t>
            </a:r>
          </a:p>
          <a:p>
            <a:r>
              <a:rPr lang="en-AU" sz="2000" dirty="0"/>
              <a:t>Education material</a:t>
            </a:r>
          </a:p>
        </p:txBody>
      </p:sp>
      <p:sp>
        <p:nvSpPr>
          <p:cNvPr id="10" name="Title 2">
            <a:extLst>
              <a:ext uri="{FF2B5EF4-FFF2-40B4-BE49-F238E27FC236}">
                <a16:creationId xmlns:a16="http://schemas.microsoft.com/office/drawing/2014/main" id="{27325D8C-AC84-6C3A-61A0-46EC8F64E774}"/>
              </a:ext>
            </a:extLst>
          </p:cNvPr>
          <p:cNvSpPr txBox="1">
            <a:spLocks/>
          </p:cNvSpPr>
          <p:nvPr/>
        </p:nvSpPr>
        <p:spPr>
          <a:xfrm>
            <a:off x="857275" y="881064"/>
            <a:ext cx="10262268" cy="917256"/>
          </a:xfrm>
          <a:prstGeom prst="rect">
            <a:avLst/>
          </a:prstGeom>
        </p:spPr>
        <p:txBody>
          <a:bodyPr/>
          <a:lstStyle>
            <a:lvl1pPr algn="l" defTabSz="914400" rtl="0" eaLnBrk="1" latinLnBrk="0" hangingPunct="1">
              <a:lnSpc>
                <a:spcPct val="90000"/>
              </a:lnSpc>
              <a:spcBef>
                <a:spcPct val="0"/>
              </a:spcBef>
              <a:buNone/>
              <a:defRPr sz="5000" kern="1200">
                <a:solidFill>
                  <a:schemeClr val="tx1"/>
                </a:solidFill>
                <a:latin typeface="+mn-lt"/>
                <a:ea typeface="+mj-ea"/>
                <a:cs typeface="+mj-cs"/>
              </a:defRPr>
            </a:lvl1pPr>
          </a:lstStyle>
          <a:p>
            <a:r>
              <a:rPr lang="en-AU" dirty="0"/>
              <a:t>Enforcement ready</a:t>
            </a:r>
          </a:p>
        </p:txBody>
      </p:sp>
      <p:sp>
        <p:nvSpPr>
          <p:cNvPr id="15" name="TextBox 14">
            <a:extLst>
              <a:ext uri="{FF2B5EF4-FFF2-40B4-BE49-F238E27FC236}">
                <a16:creationId xmlns:a16="http://schemas.microsoft.com/office/drawing/2014/main" id="{B801B8C9-1BCE-35D0-2FD3-7FE1FE9AD960}"/>
              </a:ext>
            </a:extLst>
          </p:cNvPr>
          <p:cNvSpPr txBox="1"/>
          <p:nvPr/>
        </p:nvSpPr>
        <p:spPr>
          <a:xfrm>
            <a:off x="6625425" y="1339692"/>
            <a:ext cx="5027610" cy="369332"/>
          </a:xfrm>
          <a:prstGeom prst="rect">
            <a:avLst/>
          </a:prstGeom>
          <a:noFill/>
        </p:spPr>
        <p:txBody>
          <a:bodyPr wrap="square">
            <a:spAutoFit/>
          </a:bodyPr>
          <a:lstStyle/>
          <a:p>
            <a:r>
              <a:rPr lang="en-AU" sz="1800" dirty="0"/>
              <a:t>DAFF proportionate </a:t>
            </a:r>
            <a:r>
              <a:rPr lang="en-AU" dirty="0"/>
              <a:t>c</a:t>
            </a:r>
            <a:r>
              <a:rPr lang="en-AU" sz="1800" dirty="0"/>
              <a:t>ompliance </a:t>
            </a:r>
            <a:r>
              <a:rPr lang="en-AU" dirty="0"/>
              <a:t>r</a:t>
            </a:r>
            <a:r>
              <a:rPr lang="en-AU" sz="1800" dirty="0"/>
              <a:t>esponse model </a:t>
            </a:r>
            <a:endParaRPr lang="en-AU" dirty="0"/>
          </a:p>
        </p:txBody>
      </p:sp>
    </p:spTree>
    <p:extLst>
      <p:ext uri="{BB962C8B-B14F-4D97-AF65-F5344CB8AC3E}">
        <p14:creationId xmlns:p14="http://schemas.microsoft.com/office/powerpoint/2010/main" val="941952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E7CE69-65A9-F6FB-468A-2CCD1E43D9FE}"/>
              </a:ext>
            </a:extLst>
          </p:cNvPr>
          <p:cNvSpPr>
            <a:spLocks noGrp="1"/>
          </p:cNvSpPr>
          <p:nvPr>
            <p:ph type="title"/>
          </p:nvPr>
        </p:nvSpPr>
        <p:spPr/>
        <p:txBody>
          <a:bodyPr/>
          <a:lstStyle/>
          <a:p>
            <a:r>
              <a:rPr lang="en-AU" dirty="0"/>
              <a:t>Education and engagement</a:t>
            </a:r>
          </a:p>
        </p:txBody>
      </p:sp>
      <p:sp>
        <p:nvSpPr>
          <p:cNvPr id="4" name="Text Placeholder 3">
            <a:extLst>
              <a:ext uri="{FF2B5EF4-FFF2-40B4-BE49-F238E27FC236}">
                <a16:creationId xmlns:a16="http://schemas.microsoft.com/office/drawing/2014/main" id="{99B9274C-536E-8067-400C-3D08D481ABCD}"/>
              </a:ext>
            </a:extLst>
          </p:cNvPr>
          <p:cNvSpPr>
            <a:spLocks noGrp="1"/>
          </p:cNvSpPr>
          <p:nvPr>
            <p:ph type="body" sz="quarter" idx="19"/>
          </p:nvPr>
        </p:nvSpPr>
        <p:spPr/>
        <p:txBody>
          <a:bodyPr/>
          <a:lstStyle/>
          <a:p>
            <a:r>
              <a:rPr lang="en-AU" dirty="0"/>
              <a:t>Publish</a:t>
            </a:r>
          </a:p>
        </p:txBody>
      </p:sp>
      <p:sp>
        <p:nvSpPr>
          <p:cNvPr id="5" name="Text Placeholder 4">
            <a:extLst>
              <a:ext uri="{FF2B5EF4-FFF2-40B4-BE49-F238E27FC236}">
                <a16:creationId xmlns:a16="http://schemas.microsoft.com/office/drawing/2014/main" id="{9F2CD15E-6488-C373-93C0-54F30F958E46}"/>
              </a:ext>
            </a:extLst>
          </p:cNvPr>
          <p:cNvSpPr>
            <a:spLocks noGrp="1"/>
          </p:cNvSpPr>
          <p:nvPr>
            <p:ph type="body" sz="quarter" idx="20"/>
          </p:nvPr>
        </p:nvSpPr>
        <p:spPr>
          <a:xfrm>
            <a:off x="976898" y="2560043"/>
            <a:ext cx="7586657" cy="3765942"/>
          </a:xfrm>
        </p:spPr>
        <p:txBody>
          <a:bodyPr/>
          <a:lstStyle/>
          <a:p>
            <a:pPr marL="342900" indent="-342900">
              <a:buFont typeface="Arial" panose="020B0604020202020204" pitchFamily="34" charset="0"/>
              <a:buChar char="•"/>
            </a:pPr>
            <a:r>
              <a:rPr lang="en-AU" dirty="0"/>
              <a:t>Rebuild department biofouling and in-water cleaning webpages</a:t>
            </a:r>
          </a:p>
          <a:p>
            <a:pPr marL="342900" indent="-342900">
              <a:buFont typeface="Arial" panose="020B0604020202020204" pitchFamily="34" charset="0"/>
              <a:buChar char="•"/>
            </a:pPr>
            <a:r>
              <a:rPr lang="en-AU" dirty="0"/>
              <a:t>Australian Biofouling Management Requirements Version 2</a:t>
            </a:r>
          </a:p>
          <a:p>
            <a:pPr marL="342900" indent="-342900">
              <a:buFont typeface="Arial" panose="020B0604020202020204" pitchFamily="34" charset="0"/>
              <a:buChar char="•"/>
            </a:pPr>
            <a:r>
              <a:rPr lang="en-AU" dirty="0"/>
              <a:t>Biofouling management plans and record books</a:t>
            </a:r>
          </a:p>
          <a:p>
            <a:pPr marL="1485900" lvl="2" indent="-342900"/>
            <a:r>
              <a:rPr lang="en-AU" dirty="0"/>
              <a:t>Simplified guidance related to IMO Biofouling Guidelines</a:t>
            </a:r>
          </a:p>
          <a:p>
            <a:pPr marL="1485900" lvl="2" indent="-342900"/>
            <a:r>
              <a:rPr lang="en-AU" dirty="0"/>
              <a:t>Niche area focus</a:t>
            </a:r>
          </a:p>
          <a:p>
            <a:pPr marL="1485900" lvl="2" indent="-342900"/>
            <a:r>
              <a:rPr lang="en-AU" dirty="0"/>
              <a:t>Template (optional)</a:t>
            </a:r>
          </a:p>
          <a:p>
            <a:pPr marL="342900" indent="-342900">
              <a:buFont typeface="Arial" panose="020B0604020202020204" pitchFamily="34" charset="0"/>
              <a:buChar char="•"/>
            </a:pPr>
            <a:r>
              <a:rPr lang="en-AU" dirty="0"/>
              <a:t>Antifouling Guidelines and In-water Cleaning Standards</a:t>
            </a:r>
          </a:p>
        </p:txBody>
      </p:sp>
    </p:spTree>
    <p:extLst>
      <p:ext uri="{BB962C8B-B14F-4D97-AF65-F5344CB8AC3E}">
        <p14:creationId xmlns:p14="http://schemas.microsoft.com/office/powerpoint/2010/main" val="1993180494"/>
      </p:ext>
    </p:extLst>
  </p:cSld>
  <p:clrMapOvr>
    <a:masterClrMapping/>
  </p:clrMapOvr>
</p:sld>
</file>

<file path=ppt/theme/theme1.xml><?xml version="1.0" encoding="utf-8"?>
<a:theme xmlns:a="http://schemas.openxmlformats.org/drawingml/2006/main" name="Office Theme">
  <a:themeElements>
    <a:clrScheme name="Corporate Theme">
      <a:dk1>
        <a:srgbClr val="1F1F1F"/>
      </a:dk1>
      <a:lt1>
        <a:sysClr val="window" lastClr="FFFFFF"/>
      </a:lt1>
      <a:dk2>
        <a:srgbClr val="7A858C"/>
      </a:dk2>
      <a:lt2>
        <a:srgbClr val="A4BCB0"/>
      </a:lt2>
      <a:accent1>
        <a:srgbClr val="F5A700"/>
      </a:accent1>
      <a:accent2>
        <a:srgbClr val="D4C99E"/>
      </a:accent2>
      <a:accent3>
        <a:srgbClr val="58611C"/>
      </a:accent3>
      <a:accent4>
        <a:srgbClr val="21362B"/>
      </a:accent4>
      <a:accent5>
        <a:srgbClr val="562931"/>
      </a:accent5>
      <a:accent6>
        <a:srgbClr val="FF8671"/>
      </a:accent6>
      <a:hlink>
        <a:srgbClr val="007480"/>
      </a:hlink>
      <a:folHlink>
        <a:srgbClr val="A3938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A6B4D8C-4396-4DE0-9E47-F6FC0AB930F4}" vid="{AA931D5F-9931-4250-BF20-8B84C63EC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Corporate-green 16_9</Template>
  <TotalTime>88</TotalTime>
  <Words>1083</Words>
  <Application>Microsoft Office PowerPoint</Application>
  <PresentationFormat>Widescreen</PresentationFormat>
  <Paragraphs>84</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vt:lpstr>
      <vt:lpstr>Office Theme</vt:lpstr>
      <vt:lpstr>Biofouling management requirements</vt:lpstr>
      <vt:lpstr>Australia’s biofouling requirements</vt:lpstr>
      <vt:lpstr>Australia’s biofouling requirements</vt:lpstr>
      <vt:lpstr>PowerPoint Presentation</vt:lpstr>
      <vt:lpstr>Education and engagement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Biofouling management requirements</dc:title>
  <dc:creator>Wilkinson, Peter</dc:creator>
  <cp:lastModifiedBy>Amanda Millen</cp:lastModifiedBy>
  <cp:revision>3</cp:revision>
  <dcterms:created xsi:type="dcterms:W3CDTF">2023-10-17T21:55:57Z</dcterms:created>
  <dcterms:modified xsi:type="dcterms:W3CDTF">2023-10-19T09:13:05Z</dcterms:modified>
</cp:coreProperties>
</file>